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12.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projektdokumentumok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projektdokumentumok csoportosítása és formai követelményei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dokumentum gyűjtemény a következő elemekből áll: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projekteredmény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tartalmi-terjedelmi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behatárolása,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projekteredmény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funkcióhordozó és eszköz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struktúrája (berendezések, anyagok), e két első dokumentum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megvalósíthatósági tanulmánytervek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alapján állítható össze, de már csak a létrehozandó projekteredmény változatra vonatkozóan.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politikai terv, a kockázatkezelés eredményei alapján, részletesen fogalmazza meg a kockázatok és váratlan események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kezelésének módját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projekt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marketing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terv,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projektmarketing-eszközök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alkalmazási módját és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érdekcsoportok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kezelésének folyamatát fogalja össze.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6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981778"/>
            <a:ext cx="11608067" cy="5374572"/>
          </a:xfrm>
        </p:spPr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sikerkritériumai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kritériumrendszer kialakítása és dokumentálása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kvantitatív módon nem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megfogalmazható projekteredmények vonatkozásában különösen fontos, (például az elkészült projekteredmény kapcsán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működési próba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értelmezhető, így a sikeresség csak később értékelhető), 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projektszervezeti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struktúra, a feladat-felelősség mátrix alapján rögzíti a projektcsoport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szervezeti struktúráját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projektben résztvevő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csoporttagok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projektvezető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személyét, elvárt, hogy a hatásköri viszonyokat és a döntési mechanizmusokat is tisztázza a dokumentum, 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projektkontroll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-terv, meghatározza a folyamat- és eredménykontrollra vonatkozóan,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információgyűjtés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gyakoriságát, az ezekért felelős munkatársak nevét. A szükséges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korrekciós intézkedések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szabályozása, legyen összhangban a projektszervezetre vonatkozó dokumentummal. E dokumentumban kerül szabályozásra, a folyamatkontroll kapcsán tartandó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operatív projektértekezletek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az eredménykontrollhoz kötődő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áttekintő-értékelő értekezletek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rendje, beleértve a kapcsolódó dokumentumokat (jegyzőkönyvek, emlékeztetők). 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változáskezelési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eljárás, a törvényszerűen bekövetkező módosítások és változtatások dokumentálása azért nagyon fontos, mert azok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eltéríthetik a projekteredményt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stratégia szerinti kívánatos projekteredménytől. A változtatásra vonatkozó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döntési mechanizmus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legyen összhangban a projektszervezetre vonatkozó dokumentummal. 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minőségbiztosításra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 terv, az elérendő projekteredmény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elvárt minőségét megalapozó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tervdokumentáció, ami jelentősége miatt kell, hogy része legyen a projektindítási dokumentumoknak.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43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odaítélési dokumentumok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Ezen dokumentumok elkészítése csak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projektek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esetében szükséges. Az odaítélési dokumentumok összeállításának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hogy a külső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közreműködők kiválasztása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összhangban legyen, az adott projekt és projekttulajdonosi szervezet jellemzőivel. Az odaítélés dokumentumai közé a következők tartozhatnak: </a:t>
            </a:r>
          </a:p>
          <a:p>
            <a:pPr marL="0" indent="0" algn="just">
              <a:buNone/>
            </a:pP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előminősítési kritériumrendszer,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előminősítésre történő felhívás,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előminősítési kérdőív és az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alkalmasságot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igazoló benyújtandó dokumentációk,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ajánlatértékelési kritériumrendszer,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ajánlati felhívás,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szerződéses megállapodás.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19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teljesítési dokumentumok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Segítségükkel a projektindítási dokumentum tervei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összehasonlíthatóak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projektteljesítési folyamat tényleges helyzetével, ami lehetővé teszi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korrekciós intézkedések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szükségességének fölismerését. Nem szabad elfelejteni, hogy a projektteljesítés folyamatát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változtatások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tovább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bonyolítják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 a dokumentumok jelentőségét növelik. A projekt teljesítési dokumentumainak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rövid jellemzése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projektindítási dokumentumoknál leírtakkal megegyezik, ezért azok ismétlése nélkül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dokumentumok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fölsorolása a következő: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projektkontroll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dokumentumai,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értekezletek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dokumentumai (koordinációs és áttekintő-értékelő értekezletek)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korrekciós döntések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dokumentumai,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változtatások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módosítások dokumentumai,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minőségellenőrzésre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 dokumentumok.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762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projektzárási dokumentumok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Alapvető célja, a létrejött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megfelelőségének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értékelhetővé tétele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projektvezetési folyamat és a projekt sikerességének az értékelése. Minden eddigi dokumentumra, de különösen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teljesítési dokumentumokra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nagy szükség van.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projektzárás tevékenységeinél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leírtak alapján, az egyes dokumentumok tartalma már nem szorul részletesebb bemutatásra. A projektzáráshoz köthető dokumentumok a következők: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működési próbák dokumentumai,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összefoglaló jelentés,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projektzáró értekezlet jegyzőkönyve,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projektvezetési folyamat értékelésének dokumentumai,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projektsiker értékelésének dokumentumai.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456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projektek esetében a projektzárás további dokumentumai: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ideiglenes átadás-átvételi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jegyzőkönyv, a sikeres működési próbákat követően készül, amikor is a projekttulajdonosi szervezet igazolja a próbák sikerességét és a külső közreműködőtől átveszi a működő projekteredményt,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garanciális időszakban előforduló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meghibásodásokra vonatkozó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dokumentumok, amelyekben a garanciális időszakban a projekt teljesítését végző külső közreműködő vétkességére visszavezethető meghibásodásokat és azok elhárítását szükséges rögzíteni,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végleges átadás-átvételi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jegyzőkönyv, amely a garanciális időszak leteltével készül és az előzőekben említett dokumentumok is szükségesek hozzá.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35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projektdokumentumok formai követelményei </a:t>
            </a: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projektdokumentumok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elsődleges célja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hogy átláthatóvá, számon kérhetővé és értékelhetővé tegyék a projektvezetés folyamatát illetve, hogy javítsák e tevékenység minőségét. Mindezek elérése érdekében a projektdokumentumoknak, egy sor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formai követelményt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ki kell elégíteniük, azaz valamennyi dokumentum vonatkozásában legyenek egyértelműek.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93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dokumentum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tartalma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(legyen a tartalomra egyértelműen utaló címe),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dokumentum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(előzetes tájékoztatást nyújtó, döntés-előkészítő, végleges változatot rögzítő)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dokumentum elkészítésének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időpontja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(adott dokumentum több alkalommal is elkészülhet a projektciklus során),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dokumentum elkészítéséhez rendelkezésre álló, illetve az ahhoz fölhasznált különböző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adatok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információk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dokumentumot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ellenőrző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jóváhagyó személy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(az átláthatóság és a számon kérhetőség érdekében),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azok a személyek, akiknek meg kell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kapniuk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dokumentumokat (átláthatóság, számon kérhetőség),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dokumentum eredeti példányának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tárolási helye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elektronikus dokumentum esetében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hozzáférési jogosultság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52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projektdokumentumokra az átláthatóság és számon kérhetőség követelményén túl, a projektteljesítés operatív, azaz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napi gyakorlatában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szükség van. A helyesen vezetett és kezelt dokumentumok jelentősen segítik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új munkatársak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folyamatos bekapcsolódását a projektcsoport munkájába. Ezzel együtt állítható, hogy a gyakorlatban dolgozó szakemberek mindenféle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adminisztrációs terhet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túlzónak találnak.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1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Valamennyi projekttel szembeni elvárás, hogy azok,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megfelelően dokumentált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keretek között kerüljenek teljesítésre. Indokolja ezt a sikeres projektteljesítés, a siker mértékének megállapítása, a felelősség és a számon kérhetőség igénye is.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elérendő projekteredmény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tervdokumentációban történő rögzítése mellett, természetes igény kell, hogy legyen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dokumentumok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szakszerű elkészítése és archiválása is.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technikai, jogi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vezetési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dokumentumok elkészítése nem igényel különleges (az eddigiektől eltérő) projektvezetési eszköztár alkalmazását. A projektciklus mentén, a szakszerű projektvezetési tevékenységek elvégzése esetén ezek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egyébként is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létrejönnek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projektdokumentumok elkészítése során a vonatkozó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tartalmi követelmények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mellett,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formai követelmények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kielégítése is fontos szempont.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02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cél: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ismertetni, a projektdokumentumok készítésének célját, főbb csoportjait, tartalmi elemeit és formai követelményeit, részletesen kitérve a projektvezetési dokumentumokra és azok jelentőségére, azaz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technikai, jogi és projektvezetési dokumentumokat,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 projekt-előkészítési és projektindítási dokumentumok tartalmi elemeit,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röviden bemutatni az odaítélési, a teljesítési, és a projektzárási dokumentumok lényegét,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megmutatni a projektdokumentumok formai követelményeit,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Önellenőrzés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Mi a projektdokumentumok készítésének fő célja?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Hogyan csoportosíthatóak és röviden jellemezhetőek a projektdokumentumok?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Miért készülnek és milyen elemekből állnak a projektindítási dokumentumok?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Röviden ismertesse a projektzárási dokumentumok fő célját és tartalmi elemeit!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Sorolja föl és röviden jellemezze a projektdokumentumok fontosabb formai követelményeit!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08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Modern világunkban, egyre inkább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szabályozott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dokumentált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környezetben élünk. A projektek sikeres teljesítésének egyik feltétele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folyamatok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megfelelő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dokumentáltságának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elérése és fenntartása. Ezt teszi szükségessé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felelősség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azzal összefüggő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számon kérhetőség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igénye is.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projektdokumentumok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többfélék lehetnek. 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55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új létesítményről, vagy termékről, mint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projekteredményről terv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készül, amit a projektmegvalósítás, majd később az objektum működése során is többször használni esetleg változtatni kell.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módosításuk dokumentálása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majd hosszú időre történő megőrzése szintén feladat. A projektek különböző szereplői közötti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szerződéses viszonyokat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szerződő felek jogairól és kötelezettségeiről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szerződéses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(jogi)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rögzítik. Talán kevésbé tűnik természetesnek, mégis állítható, hogy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folyamat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tervezendő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dokumentálandó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Ezek a dokumentumok biztosítják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előre-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visszatekintés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lehetőségét, a vezetők számára a projektteljesítés, illetve a későbbi üzemszerű működés szakaszában. A projektvezetési dokumentumok fontosságát növeli, hogy azok egyfajta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hivatkozási alapot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jelentenek. 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10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projektekhez kapcsolódó különböző dokumentumok, azok célja és tartalma alapján a következő csoportokba sorolhatóak: </a:t>
            </a:r>
          </a:p>
          <a:p>
            <a:pPr marL="0" indent="0" algn="just">
              <a:buNone/>
            </a:pPr>
            <a:endParaRPr lang="hu-HU" sz="2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 dokumentumok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magának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projekteredménynek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rögzítése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Tartalmazzák azokat a funkcióhordozókat és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eszközöket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amelyek szükségesek a megfogalmazott funkcionális és nem funkcionális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elvárások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adott feltételek melletti -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teljesüléséhez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Különféle tervrajzok, anyag-, eszköz- és berendezés listák, szabványok és egyéb specifikációk is részét képezhetik a műszaki dokumentumoknak.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jogi dokumentumok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a projektfeladat teljesítésére vonatkozó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jogok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kötelezettségek szabályozása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külső projektek esetében a projekttulajdonosi szervezet és a külső közreműködői szervezet között. Szabályozzák a szerződő felek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együttműködésének módját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Belső projektek esetében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nincs szükség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jogi dokumentumokra. Szerződéses megállapodások, szándék- és/vagy elfogadólevelek, az ajánlati felhívás és a nyertes ajánlat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 része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jogi dokumentumoknak. </a:t>
            </a:r>
          </a:p>
          <a:p>
            <a:pPr marL="0" indent="0" algn="just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vezetési dokumentumok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átláthatóvá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számon kérhetővé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tenni a projektvezetés folyamatát. A tervezettség és dokumentáltság javítja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 minőségét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maga a projektvezetési folyamat is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értékelhetővé válik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99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pozitív és negatív projektvezetési tanulságok könnyebben megállapíthatóak,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megállapítások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dokumentálhatóak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másokkal megoszthatóak. </a:t>
            </a: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projektdokumentumok között sok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átfedés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kölcsönös összefüggés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van, ezért egy adott dokumentum egyszerre több csoportba is tartozhat. Adott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technikai-műszaki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 egy része, mint a szerződés tárgyát rögzítő dokumentum, egyben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jogi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dokumentumok közé is sorolható.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69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Azzal a céllal készülnek, hogy egy adott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stratégiai cél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elérését szolgáló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(projekteredmény) meghatározásra kerüljön. Általában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 változatban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készülnek, legfőbb szerepük a projektváltozatok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előszűrésében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van, még a megvalósíthatósági tanulmányok előtt. A döntés-előkészítő összefoglaló javaslat, a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döntési javaslat indoklását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kell, hogy tartalmazza. 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64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fontosabb dokumentumok a következők: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projektbehatárolási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dokumentumok: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funkció-cél struktúra,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funkcióhordozó (eszköz) struktúra,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tevékenységi struktúra,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erőforrásterv,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időterv,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időterv,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megvalósíthatósági tanulmányok,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döntés-előkészítő összefoglaló javaslat a teljesítendő projektváltozatra.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15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/>
              <a:t>A projektdokumentumok csoportosítása és formai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projektindítási dokumentumok </a:t>
            </a: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Azért készülnek, hogy a projektfeladat és a teljesítési folyamat alapvető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követelményei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részleteiben is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ismertek legyenek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mind a projektcsoport tagjai és mind a projektvezető számára. Elkészítésükben kiindulási alapot jelentenek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megvalósíthatósági tanulmányokban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foglalt információk, azon belül is a teljesítésre szánt projektváltozatot elemző részek.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14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E89D2C-F9BB-46A8-9B24-67B1BA2F1678}"/>
</file>

<file path=customXml/itemProps2.xml><?xml version="1.0" encoding="utf-8"?>
<ds:datastoreItem xmlns:ds="http://schemas.openxmlformats.org/officeDocument/2006/customXml" ds:itemID="{C2446761-2996-443F-81D7-E6EE3AB0B420}"/>
</file>

<file path=customXml/itemProps3.xml><?xml version="1.0" encoding="utf-8"?>
<ds:datastoreItem xmlns:ds="http://schemas.openxmlformats.org/officeDocument/2006/customXml" ds:itemID="{45B7440B-5735-403D-8B65-5773C155E173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1772</Words>
  <Application>Microsoft Office PowerPoint</Application>
  <PresentationFormat>Szélesvásznú</PresentationFormat>
  <Paragraphs>130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Office-téma</vt:lpstr>
      <vt:lpstr>PowerPoint-bemutató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A projektdokumentumok csoportosítása és formai követelményei</vt:lpstr>
      <vt:lpstr>Összegzés</vt:lpstr>
      <vt:lpstr>Önellenőrzés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8</cp:revision>
  <dcterms:created xsi:type="dcterms:W3CDTF">2020-03-12T12:44:42Z</dcterms:created>
  <dcterms:modified xsi:type="dcterms:W3CDTF">2020-07-15T14:51:56Z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