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1" r:id="rId21"/>
    <p:sldId id="273" r:id="rId22"/>
    <p:sldId id="285" r:id="rId23"/>
    <p:sldId id="286" r:id="rId24"/>
    <p:sldId id="288" r:id="rId25"/>
    <p:sldId id="289" r:id="rId26"/>
    <p:sldId id="290" r:id="rId27"/>
    <p:sldId id="287" r:id="rId28"/>
    <p:sldId id="291" r:id="rId29"/>
    <p:sldId id="294" r:id="rId30"/>
    <p:sldId id="295" r:id="rId31"/>
    <p:sldId id="296" r:id="rId32"/>
    <p:sldId id="292" r:id="rId33"/>
    <p:sldId id="293" r:id="rId34"/>
    <p:sldId id="274" r:id="rId3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0BB210-1CC6-4C3B-B0FF-1014277805BA}" v="40" dt="2020-07-07T13:28:39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941" autoAdjust="0"/>
  </p:normalViewPr>
  <p:slideViewPr>
    <p:cSldViewPr snapToGrid="0">
      <p:cViewPr varScale="1">
        <p:scale>
          <a:sx n="56" d="100"/>
          <a:sy n="56" d="100"/>
        </p:scale>
        <p:origin x="10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ILLA FILÓ" userId="7405f81079fe67b7" providerId="LiveId" clId="{BA0BB210-1CC6-4C3B-B0FF-1014277805BA}"/>
    <pc:docChg chg="undo custSel addSld delSld modSld">
      <pc:chgData name="CSILLA FILÓ" userId="7405f81079fe67b7" providerId="LiveId" clId="{BA0BB210-1CC6-4C3B-B0FF-1014277805BA}" dt="2020-07-07T13:29:56.469" v="640" actId="47"/>
      <pc:docMkLst>
        <pc:docMk/>
      </pc:docMkLst>
      <pc:sldChg chg="modSp mod">
        <pc:chgData name="CSILLA FILÓ" userId="7405f81079fe67b7" providerId="LiveId" clId="{BA0BB210-1CC6-4C3B-B0FF-1014277805BA}" dt="2020-07-07T13:07:54.499" v="53"/>
        <pc:sldMkLst>
          <pc:docMk/>
          <pc:sldMk cId="2559225136" sldId="256"/>
        </pc:sldMkLst>
        <pc:spChg chg="mod">
          <ac:chgData name="CSILLA FILÓ" userId="7405f81079fe67b7" providerId="LiveId" clId="{BA0BB210-1CC6-4C3B-B0FF-1014277805BA}" dt="2020-07-07T13:07:42.703" v="1" actId="20577"/>
          <ac:spMkLst>
            <pc:docMk/>
            <pc:sldMk cId="2559225136" sldId="256"/>
            <ac:spMk id="7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07:54.499" v="53"/>
          <ac:spMkLst>
            <pc:docMk/>
            <pc:sldMk cId="2559225136" sldId="256"/>
            <ac:spMk id="8" creationId="{00000000-0000-0000-0000-000000000000}"/>
          </ac:spMkLst>
        </pc:spChg>
      </pc:sldChg>
      <pc:sldChg chg="del">
        <pc:chgData name="CSILLA FILÓ" userId="7405f81079fe67b7" providerId="LiveId" clId="{BA0BB210-1CC6-4C3B-B0FF-1014277805BA}" dt="2020-07-07T13:29:54.987" v="638" actId="47"/>
        <pc:sldMkLst>
          <pc:docMk/>
          <pc:sldMk cId="1762687779" sldId="258"/>
        </pc:sldMkLst>
      </pc:sldChg>
      <pc:sldChg chg="del">
        <pc:chgData name="CSILLA FILÓ" userId="7405f81079fe67b7" providerId="LiveId" clId="{BA0BB210-1CC6-4C3B-B0FF-1014277805BA}" dt="2020-07-07T13:29:55.785" v="639" actId="47"/>
        <pc:sldMkLst>
          <pc:docMk/>
          <pc:sldMk cId="719772756" sldId="259"/>
        </pc:sldMkLst>
      </pc:sldChg>
      <pc:sldChg chg="del">
        <pc:chgData name="CSILLA FILÓ" userId="7405f81079fe67b7" providerId="LiveId" clId="{BA0BB210-1CC6-4C3B-B0FF-1014277805BA}" dt="2020-07-07T13:29:56.469" v="640" actId="47"/>
        <pc:sldMkLst>
          <pc:docMk/>
          <pc:sldMk cId="4025773468" sldId="260"/>
        </pc:sldMkLst>
      </pc:sldChg>
      <pc:sldChg chg="modSp mod">
        <pc:chgData name="CSILLA FILÓ" userId="7405f81079fe67b7" providerId="LiveId" clId="{BA0BB210-1CC6-4C3B-B0FF-1014277805BA}" dt="2020-07-07T13:08:40.918" v="73" actId="255"/>
        <pc:sldMkLst>
          <pc:docMk/>
          <pc:sldMk cId="2552525456" sldId="264"/>
        </pc:sldMkLst>
        <pc:spChg chg="mod">
          <ac:chgData name="CSILLA FILÓ" userId="7405f81079fe67b7" providerId="LiveId" clId="{BA0BB210-1CC6-4C3B-B0FF-1014277805BA}" dt="2020-07-07T13:08:08.741" v="61" actId="20577"/>
          <ac:spMkLst>
            <pc:docMk/>
            <pc:sldMk cId="2552525456" sldId="264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08:40.918" v="73" actId="255"/>
          <ac:spMkLst>
            <pc:docMk/>
            <pc:sldMk cId="2552525456" sldId="264"/>
            <ac:spMk id="3" creationId="{00000000-0000-0000-0000-000000000000}"/>
          </ac:spMkLst>
        </pc:spChg>
      </pc:sldChg>
      <pc:sldChg chg="modSp add mod modNotesTx">
        <pc:chgData name="CSILLA FILÓ" userId="7405f81079fe67b7" providerId="LiveId" clId="{BA0BB210-1CC6-4C3B-B0FF-1014277805BA}" dt="2020-07-07T13:10:04.502" v="160" actId="20577"/>
        <pc:sldMkLst>
          <pc:docMk/>
          <pc:sldMk cId="2436739871" sldId="265"/>
        </pc:sldMkLst>
        <pc:spChg chg="mod">
          <ac:chgData name="CSILLA FILÓ" userId="7405f81079fe67b7" providerId="LiveId" clId="{BA0BB210-1CC6-4C3B-B0FF-1014277805BA}" dt="2020-07-07T13:08:56.643" v="81" actId="20577"/>
          <ac:spMkLst>
            <pc:docMk/>
            <pc:sldMk cId="2436739871" sldId="265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0:04.502" v="160" actId="20577"/>
          <ac:spMkLst>
            <pc:docMk/>
            <pc:sldMk cId="2436739871" sldId="265"/>
            <ac:spMk id="3" creationId="{00000000-0000-0000-0000-000000000000}"/>
          </ac:spMkLst>
        </pc:spChg>
      </pc:sldChg>
      <pc:sldChg chg="modSp add mod modNotesTx">
        <pc:chgData name="CSILLA FILÓ" userId="7405f81079fe67b7" providerId="LiveId" clId="{BA0BB210-1CC6-4C3B-B0FF-1014277805BA}" dt="2020-07-07T13:10:48.091" v="173" actId="20577"/>
        <pc:sldMkLst>
          <pc:docMk/>
          <pc:sldMk cId="4141965222" sldId="266"/>
        </pc:sldMkLst>
        <pc:spChg chg="mod">
          <ac:chgData name="CSILLA FILÓ" userId="7405f81079fe67b7" providerId="LiveId" clId="{BA0BB210-1CC6-4C3B-B0FF-1014277805BA}" dt="2020-07-07T13:10:25.494" v="168" actId="20577"/>
          <ac:spMkLst>
            <pc:docMk/>
            <pc:sldMk cId="4141965222" sldId="266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0:48.091" v="173" actId="20577"/>
          <ac:spMkLst>
            <pc:docMk/>
            <pc:sldMk cId="4141965222" sldId="266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11:15.838" v="185" actId="20577"/>
        <pc:sldMkLst>
          <pc:docMk/>
          <pc:sldMk cId="1523542996" sldId="267"/>
        </pc:sldMkLst>
        <pc:spChg chg="mod">
          <ac:chgData name="CSILLA FILÓ" userId="7405f81079fe67b7" providerId="LiveId" clId="{BA0BB210-1CC6-4C3B-B0FF-1014277805BA}" dt="2020-07-07T13:11:03.210" v="181" actId="20577"/>
          <ac:spMkLst>
            <pc:docMk/>
            <pc:sldMk cId="1523542996" sldId="267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1:15.838" v="185" actId="20577"/>
          <ac:spMkLst>
            <pc:docMk/>
            <pc:sldMk cId="1523542996" sldId="267"/>
            <ac:spMk id="3" creationId="{00000000-0000-0000-0000-000000000000}"/>
          </ac:spMkLst>
        </pc:spChg>
      </pc:sldChg>
      <pc:sldChg chg="modSp add mod modNotesTx">
        <pc:chgData name="CSILLA FILÓ" userId="7405f81079fe67b7" providerId="LiveId" clId="{BA0BB210-1CC6-4C3B-B0FF-1014277805BA}" dt="2020-07-07T13:12:10.096" v="198" actId="27636"/>
        <pc:sldMkLst>
          <pc:docMk/>
          <pc:sldMk cId="4268951608" sldId="268"/>
        </pc:sldMkLst>
        <pc:spChg chg="mod">
          <ac:chgData name="CSILLA FILÓ" userId="7405f81079fe67b7" providerId="LiveId" clId="{BA0BB210-1CC6-4C3B-B0FF-1014277805BA}" dt="2020-07-07T13:11:47.644" v="193" actId="20577"/>
          <ac:spMkLst>
            <pc:docMk/>
            <pc:sldMk cId="4268951608" sldId="268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2:10.096" v="198" actId="27636"/>
          <ac:spMkLst>
            <pc:docMk/>
            <pc:sldMk cId="4268951608" sldId="268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12:58.964" v="216" actId="20577"/>
        <pc:sldMkLst>
          <pc:docMk/>
          <pc:sldMk cId="2003767836" sldId="269"/>
        </pc:sldMkLst>
        <pc:spChg chg="mod">
          <ac:chgData name="CSILLA FILÓ" userId="7405f81079fe67b7" providerId="LiveId" clId="{BA0BB210-1CC6-4C3B-B0FF-1014277805BA}" dt="2020-07-07T13:12:58.964" v="216" actId="20577"/>
          <ac:spMkLst>
            <pc:docMk/>
            <pc:sldMk cId="2003767836" sldId="269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2:55.207" v="208" actId="255"/>
          <ac:spMkLst>
            <pc:docMk/>
            <pc:sldMk cId="2003767836" sldId="269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13:24.782" v="231" actId="6549"/>
        <pc:sldMkLst>
          <pc:docMk/>
          <pc:sldMk cId="624290115" sldId="270"/>
        </pc:sldMkLst>
        <pc:spChg chg="mod">
          <ac:chgData name="CSILLA FILÓ" userId="7405f81079fe67b7" providerId="LiveId" clId="{BA0BB210-1CC6-4C3B-B0FF-1014277805BA}" dt="2020-07-07T13:13:04.352" v="224" actId="20577"/>
          <ac:spMkLst>
            <pc:docMk/>
            <pc:sldMk cId="624290115" sldId="270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3:24.782" v="231" actId="6549"/>
          <ac:spMkLst>
            <pc:docMk/>
            <pc:sldMk cId="624290115" sldId="270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13:51.166" v="244" actId="255"/>
        <pc:sldMkLst>
          <pc:docMk/>
          <pc:sldMk cId="2358131745" sldId="271"/>
        </pc:sldMkLst>
        <pc:spChg chg="mod">
          <ac:chgData name="CSILLA FILÓ" userId="7405f81079fe67b7" providerId="LiveId" clId="{BA0BB210-1CC6-4C3B-B0FF-1014277805BA}" dt="2020-07-07T13:13:30.321" v="239" actId="20577"/>
          <ac:spMkLst>
            <pc:docMk/>
            <pc:sldMk cId="2358131745" sldId="271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3:51.166" v="244" actId="255"/>
          <ac:spMkLst>
            <pc:docMk/>
            <pc:sldMk cId="2358131745" sldId="271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14:24.984" v="263" actId="20577"/>
        <pc:sldMkLst>
          <pc:docMk/>
          <pc:sldMk cId="3512119158" sldId="272"/>
        </pc:sldMkLst>
        <pc:spChg chg="mod">
          <ac:chgData name="CSILLA FILÓ" userId="7405f81079fe67b7" providerId="LiveId" clId="{BA0BB210-1CC6-4C3B-B0FF-1014277805BA}" dt="2020-07-07T13:14:03.074" v="256" actId="20577"/>
          <ac:spMkLst>
            <pc:docMk/>
            <pc:sldMk cId="3512119158" sldId="272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4:24.984" v="263" actId="20577"/>
          <ac:spMkLst>
            <pc:docMk/>
            <pc:sldMk cId="3512119158" sldId="272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22:05.453" v="445" actId="12"/>
        <pc:sldMkLst>
          <pc:docMk/>
          <pc:sldMk cId="77146819" sldId="273"/>
        </pc:sldMkLst>
        <pc:spChg chg="mod">
          <ac:chgData name="CSILLA FILÓ" userId="7405f81079fe67b7" providerId="LiveId" clId="{BA0BB210-1CC6-4C3B-B0FF-1014277805BA}" dt="2020-07-07T13:21:45.879" v="442" actId="20577"/>
          <ac:spMkLst>
            <pc:docMk/>
            <pc:sldMk cId="77146819" sldId="273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22:05.453" v="445" actId="12"/>
          <ac:spMkLst>
            <pc:docMk/>
            <pc:sldMk cId="77146819" sldId="273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29:52.434" v="637" actId="12"/>
        <pc:sldMkLst>
          <pc:docMk/>
          <pc:sldMk cId="2772617966" sldId="274"/>
        </pc:sldMkLst>
        <pc:spChg chg="mod">
          <ac:chgData name="CSILLA FILÓ" userId="7405f81079fe67b7" providerId="LiveId" clId="{BA0BB210-1CC6-4C3B-B0FF-1014277805BA}" dt="2020-07-07T13:29:38.459" v="635" actId="20577"/>
          <ac:spMkLst>
            <pc:docMk/>
            <pc:sldMk cId="2772617966" sldId="274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29:52.434" v="637" actId="12"/>
          <ac:spMkLst>
            <pc:docMk/>
            <pc:sldMk cId="2772617966" sldId="274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14:54.662" v="278" actId="20577"/>
        <pc:sldMkLst>
          <pc:docMk/>
          <pc:sldMk cId="2502598279" sldId="275"/>
        </pc:sldMkLst>
        <pc:spChg chg="mod">
          <ac:chgData name="CSILLA FILÓ" userId="7405f81079fe67b7" providerId="LiveId" clId="{BA0BB210-1CC6-4C3B-B0FF-1014277805BA}" dt="2020-07-07T13:14:44.690" v="271" actId="20577"/>
          <ac:spMkLst>
            <pc:docMk/>
            <pc:sldMk cId="2502598279" sldId="275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4:54.662" v="278" actId="20577"/>
          <ac:spMkLst>
            <pc:docMk/>
            <pc:sldMk cId="2502598279" sldId="275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15:16.345" v="290" actId="255"/>
        <pc:sldMkLst>
          <pc:docMk/>
          <pc:sldMk cId="2092969229" sldId="276"/>
        </pc:sldMkLst>
        <pc:spChg chg="mod">
          <ac:chgData name="CSILLA FILÓ" userId="7405f81079fe67b7" providerId="LiveId" clId="{BA0BB210-1CC6-4C3B-B0FF-1014277805BA}" dt="2020-07-07T13:15:00.359" v="286" actId="20577"/>
          <ac:spMkLst>
            <pc:docMk/>
            <pc:sldMk cId="2092969229" sldId="276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5:16.345" v="290" actId="255"/>
          <ac:spMkLst>
            <pc:docMk/>
            <pc:sldMk cId="2092969229" sldId="276"/>
            <ac:spMk id="3" creationId="{00000000-0000-0000-0000-000000000000}"/>
          </ac:spMkLst>
        </pc:spChg>
      </pc:sldChg>
      <pc:sldChg chg="modSp add mod modNotesTx">
        <pc:chgData name="CSILLA FILÓ" userId="7405f81079fe67b7" providerId="LiveId" clId="{BA0BB210-1CC6-4C3B-B0FF-1014277805BA}" dt="2020-07-07T13:15:57.624" v="309"/>
        <pc:sldMkLst>
          <pc:docMk/>
          <pc:sldMk cId="3760692603" sldId="277"/>
        </pc:sldMkLst>
        <pc:spChg chg="mod">
          <ac:chgData name="CSILLA FILÓ" userId="7405f81079fe67b7" providerId="LiveId" clId="{BA0BB210-1CC6-4C3B-B0FF-1014277805BA}" dt="2020-07-07T13:15:21.604" v="298" actId="20577"/>
          <ac:spMkLst>
            <pc:docMk/>
            <pc:sldMk cId="3760692603" sldId="277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5:40.689" v="305" actId="27636"/>
          <ac:spMkLst>
            <pc:docMk/>
            <pc:sldMk cId="3760692603" sldId="277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16:32.124" v="323" actId="255"/>
        <pc:sldMkLst>
          <pc:docMk/>
          <pc:sldMk cId="1916920203" sldId="278"/>
        </pc:sldMkLst>
        <pc:spChg chg="mod">
          <ac:chgData name="CSILLA FILÓ" userId="7405f81079fe67b7" providerId="LiveId" clId="{BA0BB210-1CC6-4C3B-B0FF-1014277805BA}" dt="2020-07-07T13:16:07.749" v="320" actId="20577"/>
          <ac:spMkLst>
            <pc:docMk/>
            <pc:sldMk cId="1916920203" sldId="278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6:32.124" v="323" actId="255"/>
          <ac:spMkLst>
            <pc:docMk/>
            <pc:sldMk cId="1916920203" sldId="278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17:01.292" v="341" actId="255"/>
        <pc:sldMkLst>
          <pc:docMk/>
          <pc:sldMk cId="2263395679" sldId="279"/>
        </pc:sldMkLst>
        <pc:spChg chg="mod">
          <ac:chgData name="CSILLA FILÓ" userId="7405f81079fe67b7" providerId="LiveId" clId="{BA0BB210-1CC6-4C3B-B0FF-1014277805BA}" dt="2020-07-07T13:16:47.792" v="338" actId="20577"/>
          <ac:spMkLst>
            <pc:docMk/>
            <pc:sldMk cId="2263395679" sldId="279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7:01.292" v="341" actId="255"/>
          <ac:spMkLst>
            <pc:docMk/>
            <pc:sldMk cId="2263395679" sldId="279"/>
            <ac:spMk id="3" creationId="{00000000-0000-0000-0000-000000000000}"/>
          </ac:spMkLst>
        </pc:spChg>
      </pc:sldChg>
      <pc:sldChg chg="modSp add mod modNotesTx">
        <pc:chgData name="CSILLA FILÓ" userId="7405f81079fe67b7" providerId="LiveId" clId="{BA0BB210-1CC6-4C3B-B0FF-1014277805BA}" dt="2020-07-07T13:17:58.799" v="368" actId="20577"/>
        <pc:sldMkLst>
          <pc:docMk/>
          <pc:sldMk cId="3898880047" sldId="280"/>
        </pc:sldMkLst>
        <pc:spChg chg="mod">
          <ac:chgData name="CSILLA FILÓ" userId="7405f81079fe67b7" providerId="LiveId" clId="{BA0BB210-1CC6-4C3B-B0FF-1014277805BA}" dt="2020-07-07T13:17:24.265" v="360" actId="20577"/>
          <ac:spMkLst>
            <pc:docMk/>
            <pc:sldMk cId="3898880047" sldId="280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17:58.799" v="368" actId="20577"/>
          <ac:spMkLst>
            <pc:docMk/>
            <pc:sldMk cId="3898880047" sldId="280"/>
            <ac:spMk id="3" creationId="{00000000-0000-0000-0000-000000000000}"/>
          </ac:spMkLst>
        </pc:spChg>
      </pc:sldChg>
      <pc:sldChg chg="addSp modSp add mod">
        <pc:chgData name="CSILLA FILÓ" userId="7405f81079fe67b7" providerId="LiveId" clId="{BA0BB210-1CC6-4C3B-B0FF-1014277805BA}" dt="2020-07-07T13:21:26.554" v="420" actId="14100"/>
        <pc:sldMkLst>
          <pc:docMk/>
          <pc:sldMk cId="3636177699" sldId="281"/>
        </pc:sldMkLst>
        <pc:spChg chg="mod">
          <ac:chgData name="CSILLA FILÓ" userId="7405f81079fe67b7" providerId="LiveId" clId="{BA0BB210-1CC6-4C3B-B0FF-1014277805BA}" dt="2020-07-07T13:20:42.812" v="404" actId="20577"/>
          <ac:spMkLst>
            <pc:docMk/>
            <pc:sldMk cId="3636177699" sldId="281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20:50.445" v="418" actId="20577"/>
          <ac:spMkLst>
            <pc:docMk/>
            <pc:sldMk cId="3636177699" sldId="281"/>
            <ac:spMk id="3" creationId="{00000000-0000-0000-0000-000000000000}"/>
          </ac:spMkLst>
        </pc:spChg>
        <pc:picChg chg="add mod">
          <ac:chgData name="CSILLA FILÓ" userId="7405f81079fe67b7" providerId="LiveId" clId="{BA0BB210-1CC6-4C3B-B0FF-1014277805BA}" dt="2020-07-07T13:21:26.554" v="420" actId="14100"/>
          <ac:picMkLst>
            <pc:docMk/>
            <pc:sldMk cId="3636177699" sldId="281"/>
            <ac:picMk id="5" creationId="{ED251749-6E9C-4757-8181-24E257A359C7}"/>
          </ac:picMkLst>
        </pc:picChg>
      </pc:sldChg>
      <pc:sldChg chg="modSp add mod modNotesTx">
        <pc:chgData name="CSILLA FILÓ" userId="7405f81079fe67b7" providerId="LiveId" clId="{BA0BB210-1CC6-4C3B-B0FF-1014277805BA}" dt="2020-07-07T13:18:39.024" v="376" actId="20577"/>
        <pc:sldMkLst>
          <pc:docMk/>
          <pc:sldMk cId="1870335537" sldId="282"/>
        </pc:sldMkLst>
        <pc:spChg chg="mod">
          <ac:chgData name="CSILLA FILÓ" userId="7405f81079fe67b7" providerId="LiveId" clId="{BA0BB210-1CC6-4C3B-B0FF-1014277805BA}" dt="2020-07-07T13:18:39.024" v="376" actId="20577"/>
          <ac:spMkLst>
            <pc:docMk/>
            <pc:sldMk cId="1870335537" sldId="282"/>
            <ac:spMk id="3" creationId="{00000000-0000-0000-0000-000000000000}"/>
          </ac:spMkLst>
        </pc:spChg>
      </pc:sldChg>
      <pc:sldChg chg="addSp modSp add mod">
        <pc:chgData name="CSILLA FILÓ" userId="7405f81079fe67b7" providerId="LiveId" clId="{BA0BB210-1CC6-4C3B-B0FF-1014277805BA}" dt="2020-07-07T13:19:26.265" v="381" actId="1076"/>
        <pc:sldMkLst>
          <pc:docMk/>
          <pc:sldMk cId="2000682853" sldId="283"/>
        </pc:sldMkLst>
        <pc:spChg chg="mod">
          <ac:chgData name="CSILLA FILÓ" userId="7405f81079fe67b7" providerId="LiveId" clId="{BA0BB210-1CC6-4C3B-B0FF-1014277805BA}" dt="2020-07-07T13:19:02.638" v="379" actId="20577"/>
          <ac:spMkLst>
            <pc:docMk/>
            <pc:sldMk cId="2000682853" sldId="283"/>
            <ac:spMk id="3" creationId="{00000000-0000-0000-0000-000000000000}"/>
          </ac:spMkLst>
        </pc:spChg>
        <pc:picChg chg="add mod">
          <ac:chgData name="CSILLA FILÓ" userId="7405f81079fe67b7" providerId="LiveId" clId="{BA0BB210-1CC6-4C3B-B0FF-1014277805BA}" dt="2020-07-07T13:19:26.265" v="381" actId="1076"/>
          <ac:picMkLst>
            <pc:docMk/>
            <pc:sldMk cId="2000682853" sldId="283"/>
            <ac:picMk id="5" creationId="{B1601317-6AC2-4448-97D1-C0EF93EB273B}"/>
          </ac:picMkLst>
        </pc:picChg>
      </pc:sldChg>
      <pc:sldChg chg="addSp modSp add mod">
        <pc:chgData name="CSILLA FILÓ" userId="7405f81079fe67b7" providerId="LiveId" clId="{BA0BB210-1CC6-4C3B-B0FF-1014277805BA}" dt="2020-07-07T13:20:11.659" v="385" actId="1076"/>
        <pc:sldMkLst>
          <pc:docMk/>
          <pc:sldMk cId="1493719598" sldId="284"/>
        </pc:sldMkLst>
        <pc:spChg chg="mod">
          <ac:chgData name="CSILLA FILÓ" userId="7405f81079fe67b7" providerId="LiveId" clId="{BA0BB210-1CC6-4C3B-B0FF-1014277805BA}" dt="2020-07-07T13:19:44.634" v="382"/>
          <ac:spMkLst>
            <pc:docMk/>
            <pc:sldMk cId="1493719598" sldId="284"/>
            <ac:spMk id="3" creationId="{00000000-0000-0000-0000-000000000000}"/>
          </ac:spMkLst>
        </pc:spChg>
        <pc:picChg chg="add mod">
          <ac:chgData name="CSILLA FILÓ" userId="7405f81079fe67b7" providerId="LiveId" clId="{BA0BB210-1CC6-4C3B-B0FF-1014277805BA}" dt="2020-07-07T13:20:11.659" v="385" actId="1076"/>
          <ac:picMkLst>
            <pc:docMk/>
            <pc:sldMk cId="1493719598" sldId="284"/>
            <ac:picMk id="5" creationId="{7B7F192D-9ACC-49DE-9969-D47F7ABD7FFF}"/>
          </ac:picMkLst>
        </pc:picChg>
      </pc:sldChg>
      <pc:sldChg chg="modSp add mod">
        <pc:chgData name="CSILLA FILÓ" userId="7405f81079fe67b7" providerId="LiveId" clId="{BA0BB210-1CC6-4C3B-B0FF-1014277805BA}" dt="2020-07-07T13:23:10.102" v="476" actId="27636"/>
        <pc:sldMkLst>
          <pc:docMk/>
          <pc:sldMk cId="2073150373" sldId="285"/>
        </pc:sldMkLst>
        <pc:spChg chg="mod">
          <ac:chgData name="CSILLA FILÓ" userId="7405f81079fe67b7" providerId="LiveId" clId="{BA0BB210-1CC6-4C3B-B0FF-1014277805BA}" dt="2020-07-07T13:22:27.973" v="463" actId="20577"/>
          <ac:spMkLst>
            <pc:docMk/>
            <pc:sldMk cId="2073150373" sldId="285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23:10.102" v="476" actId="27636"/>
          <ac:spMkLst>
            <pc:docMk/>
            <pc:sldMk cId="2073150373" sldId="285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23:48.215" v="497" actId="255"/>
        <pc:sldMkLst>
          <pc:docMk/>
          <pc:sldMk cId="4175263983" sldId="286"/>
        </pc:sldMkLst>
        <pc:spChg chg="mod">
          <ac:chgData name="CSILLA FILÓ" userId="7405f81079fe67b7" providerId="LiveId" clId="{BA0BB210-1CC6-4C3B-B0FF-1014277805BA}" dt="2020-07-07T13:23:25.410" v="491" actId="20577"/>
          <ac:spMkLst>
            <pc:docMk/>
            <pc:sldMk cId="4175263983" sldId="286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23:48.215" v="497" actId="255"/>
          <ac:spMkLst>
            <pc:docMk/>
            <pc:sldMk cId="4175263983" sldId="286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26:03.012" v="532" actId="12"/>
        <pc:sldMkLst>
          <pc:docMk/>
          <pc:sldMk cId="764501303" sldId="287"/>
        </pc:sldMkLst>
        <pc:spChg chg="mod">
          <ac:chgData name="CSILLA FILÓ" userId="7405f81079fe67b7" providerId="LiveId" clId="{BA0BB210-1CC6-4C3B-B0FF-1014277805BA}" dt="2020-07-07T13:25:43.871" v="528" actId="20577"/>
          <ac:spMkLst>
            <pc:docMk/>
            <pc:sldMk cId="764501303" sldId="287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26:03.012" v="532" actId="12"/>
          <ac:spMkLst>
            <pc:docMk/>
            <pc:sldMk cId="764501303" sldId="287"/>
            <ac:spMk id="3" creationId="{00000000-0000-0000-0000-000000000000}"/>
          </ac:spMkLst>
        </pc:spChg>
      </pc:sldChg>
      <pc:sldChg chg="addSp modSp add mod">
        <pc:chgData name="CSILLA FILÓ" userId="7405f81079fe67b7" providerId="LiveId" clId="{BA0BB210-1CC6-4C3B-B0FF-1014277805BA}" dt="2020-07-07T13:24:27.260" v="504" actId="1076"/>
        <pc:sldMkLst>
          <pc:docMk/>
          <pc:sldMk cId="3998646702" sldId="288"/>
        </pc:sldMkLst>
        <pc:spChg chg="mod">
          <ac:chgData name="CSILLA FILÓ" userId="7405f81079fe67b7" providerId="LiveId" clId="{BA0BB210-1CC6-4C3B-B0FF-1014277805BA}" dt="2020-07-07T13:24:03.059" v="501" actId="20577"/>
          <ac:spMkLst>
            <pc:docMk/>
            <pc:sldMk cId="3998646702" sldId="288"/>
            <ac:spMk id="3" creationId="{00000000-0000-0000-0000-000000000000}"/>
          </ac:spMkLst>
        </pc:spChg>
        <pc:picChg chg="add mod">
          <ac:chgData name="CSILLA FILÓ" userId="7405f81079fe67b7" providerId="LiveId" clId="{BA0BB210-1CC6-4C3B-B0FF-1014277805BA}" dt="2020-07-07T13:24:27.260" v="504" actId="1076"/>
          <ac:picMkLst>
            <pc:docMk/>
            <pc:sldMk cId="3998646702" sldId="288"/>
            <ac:picMk id="5" creationId="{F65D8184-F96E-46A4-B286-2BDF565950EC}"/>
          </ac:picMkLst>
        </pc:picChg>
      </pc:sldChg>
      <pc:sldChg chg="modSp add mod">
        <pc:chgData name="CSILLA FILÓ" userId="7405f81079fe67b7" providerId="LiveId" clId="{BA0BB210-1CC6-4C3B-B0FF-1014277805BA}" dt="2020-07-07T13:25:05.661" v="507" actId="255"/>
        <pc:sldMkLst>
          <pc:docMk/>
          <pc:sldMk cId="1822463629" sldId="289"/>
        </pc:sldMkLst>
        <pc:spChg chg="mod">
          <ac:chgData name="CSILLA FILÓ" userId="7405f81079fe67b7" providerId="LiveId" clId="{BA0BB210-1CC6-4C3B-B0FF-1014277805BA}" dt="2020-07-07T13:25:05.661" v="507" actId="255"/>
          <ac:spMkLst>
            <pc:docMk/>
            <pc:sldMk cId="1822463629" sldId="289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25:31.254" v="510" actId="255"/>
        <pc:sldMkLst>
          <pc:docMk/>
          <pc:sldMk cId="740163817" sldId="290"/>
        </pc:sldMkLst>
        <pc:spChg chg="mod">
          <ac:chgData name="CSILLA FILÓ" userId="7405f81079fe67b7" providerId="LiveId" clId="{BA0BB210-1CC6-4C3B-B0FF-1014277805BA}" dt="2020-07-07T13:25:31.254" v="510" actId="255"/>
          <ac:spMkLst>
            <pc:docMk/>
            <pc:sldMk cId="740163817" sldId="290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26:27.700" v="554" actId="255"/>
        <pc:sldMkLst>
          <pc:docMk/>
          <pc:sldMk cId="1733610006" sldId="291"/>
        </pc:sldMkLst>
        <pc:spChg chg="mod">
          <ac:chgData name="CSILLA FILÓ" userId="7405f81079fe67b7" providerId="LiveId" clId="{BA0BB210-1CC6-4C3B-B0FF-1014277805BA}" dt="2020-07-07T13:26:09.655" v="547" actId="20577"/>
          <ac:spMkLst>
            <pc:docMk/>
            <pc:sldMk cId="1733610006" sldId="291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26:27.700" v="554" actId="255"/>
          <ac:spMkLst>
            <pc:docMk/>
            <pc:sldMk cId="1733610006" sldId="291"/>
            <ac:spMk id="3" creationId="{00000000-0000-0000-0000-000000000000}"/>
          </ac:spMkLst>
        </pc:spChg>
      </pc:sldChg>
      <pc:sldChg chg="addSp modSp add mod">
        <pc:chgData name="CSILLA FILÓ" userId="7405f81079fe67b7" providerId="LiveId" clId="{BA0BB210-1CC6-4C3B-B0FF-1014277805BA}" dt="2020-07-07T13:28:41.879" v="596" actId="1076"/>
        <pc:sldMkLst>
          <pc:docMk/>
          <pc:sldMk cId="1096656731" sldId="292"/>
        </pc:sldMkLst>
        <pc:spChg chg="mod">
          <ac:chgData name="CSILLA FILÓ" userId="7405f81079fe67b7" providerId="LiveId" clId="{BA0BB210-1CC6-4C3B-B0FF-1014277805BA}" dt="2020-07-07T13:27:57.034" v="589" actId="20577"/>
          <ac:spMkLst>
            <pc:docMk/>
            <pc:sldMk cId="1096656731" sldId="292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28:38.992" v="594" actId="20577"/>
          <ac:spMkLst>
            <pc:docMk/>
            <pc:sldMk cId="1096656731" sldId="292"/>
            <ac:spMk id="3" creationId="{00000000-0000-0000-0000-000000000000}"/>
          </ac:spMkLst>
        </pc:spChg>
        <pc:picChg chg="add mod">
          <ac:chgData name="CSILLA FILÓ" userId="7405f81079fe67b7" providerId="LiveId" clId="{BA0BB210-1CC6-4C3B-B0FF-1014277805BA}" dt="2020-07-07T13:28:41.879" v="596" actId="1076"/>
          <ac:picMkLst>
            <pc:docMk/>
            <pc:sldMk cId="1096656731" sldId="292"/>
            <ac:picMk id="5" creationId="{051A96CD-56CC-46B7-ADB8-D0D57270DC09}"/>
          </ac:picMkLst>
        </pc:picChg>
      </pc:sldChg>
      <pc:sldChg chg="modSp add mod">
        <pc:chgData name="CSILLA FILÓ" userId="7405f81079fe67b7" providerId="LiveId" clId="{BA0BB210-1CC6-4C3B-B0FF-1014277805BA}" dt="2020-07-07T13:29:18.760" v="611" actId="403"/>
        <pc:sldMkLst>
          <pc:docMk/>
          <pc:sldMk cId="2778910237" sldId="293"/>
        </pc:sldMkLst>
        <pc:spChg chg="mod">
          <ac:chgData name="CSILLA FILÓ" userId="7405f81079fe67b7" providerId="LiveId" clId="{BA0BB210-1CC6-4C3B-B0FF-1014277805BA}" dt="2020-07-07T13:29:03.539" v="607" actId="20577"/>
          <ac:spMkLst>
            <pc:docMk/>
            <pc:sldMk cId="2778910237" sldId="293"/>
            <ac:spMk id="2" creationId="{00000000-0000-0000-0000-000000000000}"/>
          </ac:spMkLst>
        </pc:spChg>
        <pc:spChg chg="mod">
          <ac:chgData name="CSILLA FILÓ" userId="7405f81079fe67b7" providerId="LiveId" clId="{BA0BB210-1CC6-4C3B-B0FF-1014277805BA}" dt="2020-07-07T13:29:18.760" v="611" actId="403"/>
          <ac:spMkLst>
            <pc:docMk/>
            <pc:sldMk cId="2778910237" sldId="293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BA0BB210-1CC6-4C3B-B0FF-1014277805BA}" dt="2020-07-07T13:26:42.840" v="557" actId="255"/>
        <pc:sldMkLst>
          <pc:docMk/>
          <pc:sldMk cId="141937565" sldId="294"/>
        </pc:sldMkLst>
        <pc:spChg chg="mod">
          <ac:chgData name="CSILLA FILÓ" userId="7405f81079fe67b7" providerId="LiveId" clId="{BA0BB210-1CC6-4C3B-B0FF-1014277805BA}" dt="2020-07-07T13:26:42.840" v="557" actId="255"/>
          <ac:spMkLst>
            <pc:docMk/>
            <pc:sldMk cId="141937565" sldId="294"/>
            <ac:spMk id="3" creationId="{00000000-0000-0000-0000-000000000000}"/>
          </ac:spMkLst>
        </pc:spChg>
      </pc:sldChg>
      <pc:sldChg chg="addSp delSp modSp add mod">
        <pc:chgData name="CSILLA FILÓ" userId="7405f81079fe67b7" providerId="LiveId" clId="{BA0BB210-1CC6-4C3B-B0FF-1014277805BA}" dt="2020-07-07T13:27:19.717" v="566"/>
        <pc:sldMkLst>
          <pc:docMk/>
          <pc:sldMk cId="1232810740" sldId="295"/>
        </pc:sldMkLst>
        <pc:spChg chg="mod">
          <ac:chgData name="CSILLA FILÓ" userId="7405f81079fe67b7" providerId="LiveId" clId="{BA0BB210-1CC6-4C3B-B0FF-1014277805BA}" dt="2020-07-07T13:27:19.558" v="565" actId="20577"/>
          <ac:spMkLst>
            <pc:docMk/>
            <pc:sldMk cId="1232810740" sldId="295"/>
            <ac:spMk id="3" creationId="{00000000-0000-0000-0000-000000000000}"/>
          </ac:spMkLst>
        </pc:spChg>
        <pc:picChg chg="add del">
          <ac:chgData name="CSILLA FILÓ" userId="7405f81079fe67b7" providerId="LiveId" clId="{BA0BB210-1CC6-4C3B-B0FF-1014277805BA}" dt="2020-07-07T13:27:16.960" v="562"/>
          <ac:picMkLst>
            <pc:docMk/>
            <pc:sldMk cId="1232810740" sldId="295"/>
            <ac:picMk id="5" creationId="{32FB6280-164A-46A8-A8C6-365E1680F388}"/>
          </ac:picMkLst>
        </pc:picChg>
        <pc:picChg chg="add">
          <ac:chgData name="CSILLA FILÓ" userId="7405f81079fe67b7" providerId="LiveId" clId="{BA0BB210-1CC6-4C3B-B0FF-1014277805BA}" dt="2020-07-07T13:27:19.717" v="566"/>
          <ac:picMkLst>
            <pc:docMk/>
            <pc:sldMk cId="1232810740" sldId="295"/>
            <ac:picMk id="6" creationId="{191EDC9A-A54C-4F20-8479-BDA434BCA26C}"/>
          </ac:picMkLst>
        </pc:picChg>
      </pc:sldChg>
      <pc:sldChg chg="modSp add mod">
        <pc:chgData name="CSILLA FILÓ" userId="7405f81079fe67b7" providerId="LiveId" clId="{BA0BB210-1CC6-4C3B-B0FF-1014277805BA}" dt="2020-07-07T13:27:49.851" v="574" actId="20577"/>
        <pc:sldMkLst>
          <pc:docMk/>
          <pc:sldMk cId="3163946310" sldId="296"/>
        </pc:sldMkLst>
        <pc:spChg chg="mod">
          <ac:chgData name="CSILLA FILÓ" userId="7405f81079fe67b7" providerId="LiveId" clId="{BA0BB210-1CC6-4C3B-B0FF-1014277805BA}" dt="2020-07-07T13:27:49.851" v="574" actId="20577"/>
          <ac:spMkLst>
            <pc:docMk/>
            <pc:sldMk cId="3163946310" sldId="29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2020. 07. 07.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projektkialakítási fázist követően szükség van a projekteredmény teljesítésére vonatkozó részletesebb és egyben pontosabb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idő-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erőforrás-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költségtervekre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hagyományos szakirodalmi megközelítésben, időben elválik egymástól az időterv kialakítása, az erőforrások allokálása és a költségek tervezése. Az egyes tevékenységek időszükséglete a felhasznált erőforrások és a költségek között szoros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összefüggés áll fenn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költségkeret növelésével növelhető az erőforrások mennyisége és teljesítőképessége, aminek következtében csökkenthető az időszükséglet. Ezek az összefüggések bármilyen további kombinációban fennállnak, azaz ha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három tényező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 idő, erőforrás és költség közül bármelyik megváltozik az hatást gyakorol a másik kettőre.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09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Mindebből következik, hogy az időterv, az erőforrás-allokáció és a költségterv elkészítése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lehet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egymástól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független folyamat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mivel a költségbecslés elkészítése feltételezi az erőforrások ismeretét és szükségességének időtartamát. Így tehát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korszerű megközelítés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próbálja logikailag megalapozott folyamatba rendezni az idő-, erőforrás- és költségtervezés komplex, egymást befolyásoló tevékenységeit.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862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497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szereplői számára a különböző projekttervek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kommunikációs eszközként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szolgálnak, ezért nagyon fontos, hogy a projekt teljesítése során a terveket érintő változások és korrekciós intézkedések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hatásai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következményei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elemezhetőek és értelmezhetőek legyenek az érintettek körében.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Figyelembe véve mindezen követelményt és a tervek közötti rendkívül szoros összefüggést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korszerű megközelítés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tervezés folyamatát a következő lépésekre bontja, illetve lépésekkel egészíti ki: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66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optimalizálás során tehát, egy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iterációs folyamat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eredményeként alakulnak ki a véglegesnek mondható teljesítési tervek. Ez az igen hosszadalmasnak tűnő folyamat a korszerű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számítógépes programokkal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támogatható. A korszerű technika megkönnyíti 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meggyorsítja az </a:t>
            </a:r>
            <a:r>
              <a:rPr lang="hu-H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újratervezési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folyamatot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bár az elvégzendő tevékenységek meghatározásához, a közöttük lévő logikai-függőségi kapcsolatok megállapításához és az erőforrás-allokációhoz továbbra is felkészült szakemberek közreműködése szükséges.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projekttervezést támogató szoftverek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alkalmazásuk rövid áttekintésére a jegyzet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10. gyakorlati fejezetének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keretein belül kerül sor.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34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erőforrásterv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teljesítéséhez szükséges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erőforrásigényt leíró dokumentumok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összessége. Elkészítése az időterv és a teljesítés helyszínének figyelembevételével valósul meg. Ismét szükséges hangsúlyozni, hogy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időterve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projekt teljesítéséhez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igénybevett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erőforrások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között szoros összefüggés áll fenn.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68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egyes erőforráscsoportok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aránya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minden projektben más. Általánosságban elmondható, hogy az erőforrások hatékony fölhasználása és a projekt sikeres teljesítése szempontjából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humánerőforrás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egyértelműen meghatározó jelentőségű.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22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2020. 07. 07.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2020. 07. 07.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2020. 07. 07.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2020. 07. 07.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2020. 07. 07.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2020. 07. 07.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2020. 07. 07.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2020. 07. 07.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2020. 07. 07.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2020. 07. 07.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2020. 07. 07.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2020. 07. 07.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Projektmenedzsment– 6.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chemeClr val="bg1"/>
                </a:solidFill>
              </a:rPr>
              <a:t>A projekt idő-, erőforrás- és költségterve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tervezés folyamata és az időtervezés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Az erőforrás-tervezés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költségtervezés 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teljesítési folyamat időtervének ábrázolása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melynek célja a projekt teljesítési folyamatának időbeli összefüggéseit szemléltetni, egy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grafikusan megjelenített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teljesítési program formájában, a sávdiagramok vagy a hálótervek segítségével.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11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időterv elemzése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során kiderül, hogy milyen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hosszúságú időtartamot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igényel a projektben foglalt tevékenységfolyamat egészének teljesítése, azaz hány időegység a projekt átfutási ideje. Ebben a lépésben ismertté válnak az egyes tevékenységek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kezdési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befejezési időpontjai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59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 költségeinek becslése és a teljesítés pénzáramlási tervének elkészítése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ebben a lépésben készül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költségterv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mivel ekkorra már ismertté válnak a tevékenységekhez szükséges erőforrásokra és az időtartamokra vonatkozó adatok. Ezek alapján a költségterv mellett a projekt teljesítésével összefüggő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pénzáramlási terv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elkészíthető.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96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optimalizálás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projekttervezési folyamat utolsó lépése, amely irányulhat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időtartamának a megváltoztatására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az erőforrás-felhasználás időbeli alakulására is. Az optimalizálás akár az egész tervezési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folyamatot újraindíthatja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hiszen például a projekt időtartamának rövidítési igénye, szinte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mindent megváltoztat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Újra kell tervezni a tevékenységek közötti logikai-függőségi kapcsolatokat, az erőforrás-allokációt, de változik a tevékenységek időtartama, az időterv grafikai megjelenítése, az egyes tevékenységek kezdési és befejezési időpontja is. Mindez természetesen hatással van a projekt költségeinek alakulására, és ezzel együtt a pénzáramlási terv is módosul.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69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időterve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projekteredményt létrehozó tevékenységek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teljesítési programja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mely a tevékenységek időbeli összefüggéseit grafikai úton is megjeleníti.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időterv a megvalósításban érdekelt szereplők között a kommunikáció hatékony eszköze.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időterve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következő szempontok teljesülése esetén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megfelelő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időbeli összefüggései úgy jelennek meg, ahogy azok ténylegesen, a valóságban létrejönnek.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alkalmazott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grafikai ábrázolás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sávdiagram vagy hálóterv megfelel a tervben foglalt tevékenységek teljesítettségének értelmezéséhez.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időterv részletezettsége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megfelel a tervet felhasználók információigényének, ami lehet: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felső vezetői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 stratégiáért felelős)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szint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általában havi szinten átlátja a projekt főbb tevékenységeit, eseményeit,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projektirányítás szintje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általában heti szinten tisztában van a főbb tevékenységekkel, határidőkkel,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projektteljesítés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operatív irányítási szintje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napi szinten, óráról-órára átlátja az elvégzendő feladatokat.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92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időtervezéshez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kötődő fontosabb lépések sorozata a következő: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meghatározása,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közötti logikai-függőségi kapcsolatok meghatározása,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erőforrás-allokáció és a tevékenységi időtartamok kialakítása,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teljesítési folyamat időtervének ábrázolása (sávdiagram, hálóterv),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 kezdési és befejezési időpontjának meghatározása,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egyes tevékenységek kezdési és befejezési időpontjának megállapítása,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kritikus tevékenységek azonosítása,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kritikus tevékenységek azonosítása,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tartalékidők meghatározása.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39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Erőforrás 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erőforrások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rendkívül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heterogének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Egy adott projekt teljesítése során sokféle erőforrásra lehet szükség a következő csoportosítás szerint: </a:t>
            </a:r>
          </a:p>
          <a:p>
            <a:pPr marL="0" indent="0">
              <a:buNone/>
            </a:pP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emberi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erőforrások,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technikai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erőforrások (gépek, berendezések, eszközök),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anyag jellegű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erőforrások (a projekteredménybe beépülő anyagok, berendezések).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888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Erőforrás 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projektek teljesítésének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 tervezése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tevékenység-specifikus megközelítést igényel. Az erőforrások sokszínűsége miatt szinte lehetetlen általánosan alkalmazható módszertant javasolni. Az erőforrás szükséglet tervezését azonban a következő mátrixok segíthetik: </a:t>
            </a:r>
          </a:p>
          <a:p>
            <a:pPr marL="0" indent="0">
              <a:buNone/>
            </a:pP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 az emberi erőforrások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szakmai leltárának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mátrixa,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feladat-felelősség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mátrix,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tevékenység-erőforrás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mátrix.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335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Erőforrás 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emberi erőforrások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szakmai leltárának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mátrixa rendszerbe foglalja a rendelkezésre álló munkatársakat és a projekt teljesítéséhez szükséges szakmai képzettségeket, illetve gyakorlati tapasztalatokat. A mátrix celláiban jelölhető, hogy mely szakemberek rendelkeznek a projektben szükséges kompetenciákkal.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1601317-6AC2-4448-97D1-C0EF93EB2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14" y="2580322"/>
            <a:ext cx="7620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8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Erőforrás 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feladat-felelősség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mátrix a projektben foglalt tevékenységeket és a projektben résztvevő személyek (szervezeti egységek) nevét tartalmazza. A tevékenységek összeállítása a tevékenységi struktúra alapján, a személyek fölsorolása pedig, a szakmai leltár mátrixa alapján történhet. A feladat felelősség mátrix az egyes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személyek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közötti kapcsolat jellegét is jelöli a mátrix egyes celláiban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B7F192D-9ACC-49DE-9969-D47F7ABD7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43" y="2145355"/>
            <a:ext cx="5127307" cy="37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1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bemutatni, a projekttervezés folyamatának korszerű, komplex megközelítési módját, külön kitérve az idő-, erőforrás- és költségtervezés legfontosabb tudnivalóira, azaz </a:t>
            </a: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értelmezni és jellemezni a projekttervezés folyamatának lépéseit, </a:t>
            </a: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áttekinteni az időtervezés lényegét és tevékenységeit, kivéve az alkalmazott eszközöket, </a:t>
            </a: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megmutatni az erőforrás-tervezés lényegét és eszközeit, ismertetni az optimalizálás kapcsolódó feladatait, </a:t>
            </a: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bemutatni a költségtervezés jelentőségét, jellemzőit és a fontosabb költségbecslési eljárásokat.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Erőforrás 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projektek teljesítéséhez szükséges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technikai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anyagjellegű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erőforrások tervezését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tevékenység-erőforrás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mátrix segíti, amely végeredményben a feladat-felelősség mátrix kibővített változata. Az így kialakított mátrix egyes celláiban 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időtartam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mennyiség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mellett a gépek, eszközök kapacitása, illetve a fajlagos, azaz az időegységre eső anyagszükséglet is jelölhető. A jobb áttekinthetőség miatt, a komplex, nagyon sokféle erőforrást fölhasználó projektek esetén az egyes erőforrástípusokat célszerű külön mátrixokban megjeleníteni.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 tervezésben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éppen az erőforrások heterogén jellege miatt - nem létezik egyetlen univerzálisan használható módszertan. Ezzel együtt, ahogy az a tervezési folyamat lépéseinél már bemutatásra került, a folyamat utolsó lépéseként 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optimalizálásra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 </a:t>
            </a:r>
            <a:r>
              <a:rPr lang="hu-H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újratervezésre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kerül sor.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D251749-6E9C-4757-8181-24E257A35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90" y="3164139"/>
            <a:ext cx="6180772" cy="35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7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Erőforrás 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elkészült tervek optimalizálására általában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két alapvető körülmény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szolgáltat alapot: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időterv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kritikus útja hosszabb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időtartamú, mint a projekt elvárt teljesítési időtartama, azaz a rendelkezésre álló (rövid) idő alatt a projekt nem fejezhető be,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erőforrás-szükséglete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túlságosan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nagy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az idő függvényében erősen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hullámzó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képet mutat. </a:t>
            </a:r>
          </a:p>
          <a:p>
            <a:pPr marL="0" indent="0">
              <a:buNone/>
            </a:pPr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első esetben a megoldást, az optimalizálást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kritikus út rövidítése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második esetben pedig 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erőforrás-kiegyenlítés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lehetősége jelenti.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kritikus út rövidítése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esetén a projekt kritikus tevékenységeire célszerű koncentrálni. A gyakorlatban kialakult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megoldások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ha erre egyébként technikailag is lehetőség van, a következőkben foglalhatók össze: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több és/vagy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nagyobb teljesítményű erőforrás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 azoknál a kritikus tevékenységeknél, amelyeknél erre lehetőség van,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hosszabb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kritikus tevékenységek felbontása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több párhuzamosan is végezhető résztevékenységre,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hatékonyság növelése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kritikus tevékenységek teljesítésében,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kritikus tevékenységek közötti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átfedések számának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mértékének növelése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várakozások számának és mértékének csökkentése,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közötti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logikai-függőségi kapcsolatok </a:t>
            </a:r>
            <a:r>
              <a:rPr lang="hu-H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újratervezése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146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Erőforrás 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hullámzó erőforrásigény kiegyenlítésének egyik komoly indoka a projektköltség növekedésének elkerülése. A gyakorlati megoldások és a felmerülő szempontok a következőkben foglalhatóak össze: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erőforrás-kiegyenlítés során a nem kritikus tevékenységekre célszerű támaszkodni,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ezek a nem kritikus tevékenységek elcsúsztathatóak vagy tervezett teljesítési időtartamuk megnövelhető, aminek hatására a felhasznált erőforrás csökkenthető,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ennek az úgynevezett ütemezésnek az eredményeként, minden nem kritikus tevékenység esetében megtalálható az a hely, amely összességében a projekt leginkább kiegyenlített erőforrás-lekötését eredményezi.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mindennek köszönhetően, a projektvezető az átmeneti időszakokban sem kényszerül a nem kellően kihasználható erőforrások lekötve tartására, ami a projektköltségek csökkentését teszi lehetővé. 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150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teljesítésének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költségszükségletét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feltáró és leíró dokumentum, amely az idő- és erőforrásterv figyelembevételével készül. Adott projekt megvalósításának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költségbecslése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egyik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legkritikusabb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tevékenység.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költségkeret túllépése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nagyon gyakori probléma, amelynek a szakirodalom szerint is több oka van: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korai szakaszában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végzett költségbecslések irreálisan alacsony összege,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előre nem látható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technikai problémák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fölmerülése,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projekteredmény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behatárolásának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hiányosságai,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 teljesítése közbeni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változtatások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gazdasági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egyéb külső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körülmények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változása,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költségek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tudatos elhallgatása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vagy szándékos leszorítása, a projekt elindítása reményében.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263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költségbecslés elérhető pontosságát tehát számos tényező befolyásolja. A projektciklus folyamán időben előre haladva a költségbecslés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bizonytalansága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folyamatosan csökken, ugyanakkor a projekt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költségei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folyamatosan nőnek.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65D8184-F96E-46A4-B286-2BDF5659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400" y="2046922"/>
            <a:ext cx="6208872" cy="45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46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A pontosabb költségkalkuláció kialakítását a minél megbízhatóbb adatok fölhasználása és a következő általánosan alkalmazható módszerek segítik:</a:t>
            </a:r>
          </a:p>
          <a:p>
            <a:pPr marL="0" indent="0">
              <a:buNone/>
            </a:pPr>
            <a:r>
              <a:rPr lang="hu-HU" sz="3200" dirty="0"/>
              <a:t>• a paraméteres költségbecslési eljárás,</a:t>
            </a:r>
          </a:p>
          <a:p>
            <a:pPr marL="0" indent="0">
              <a:buNone/>
            </a:pPr>
            <a:r>
              <a:rPr lang="hu-HU" sz="3200" dirty="0"/>
              <a:t>• az egységárak alapján történő költségbecslés,</a:t>
            </a:r>
          </a:p>
          <a:p>
            <a:pPr marL="0" indent="0">
              <a:buNone/>
            </a:pPr>
            <a:r>
              <a:rPr lang="hu-HU" sz="3200" dirty="0"/>
              <a:t>• a költségnemek szerinti csoportosítás alapján elvégzett költségtervezés,</a:t>
            </a:r>
          </a:p>
          <a:p>
            <a:pPr marL="0" indent="0">
              <a:buNone/>
            </a:pPr>
            <a:r>
              <a:rPr lang="hu-HU" sz="3200" dirty="0"/>
              <a:t>• a tevékenység alapú költségbecslési eljárás.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2463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különböző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költségtervezési eljárások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 szerint jellemezhetők: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paraméteres költségbecslési eljárás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projektkialakítási fázis korai szakaszában használható. Ekkor a létrehozandó projekteredmény még több változatban és vázlatos formában kerül megfogalmazásra. A paraméteres költségbecslés akkor alkalmazható sikeresen ha: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megvalósítandó projekteredmény fontosabb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paraméterei megegyeznek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vagy hasonlóak egy már olyan korábban létrehozott projekteredmény paramétereivel, amelynek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költségei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már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ismertek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két projekteredmény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különbsége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0163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 algn="l">
              <a:buNone/>
            </a:pPr>
            <a:endParaRPr lang="hu-H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egységárak alapján történő költségbecslés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lényege, hogy a létrehozandó projekteredmény és a projektben foglalt tevékenységek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mennyiségi mutatókkal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kifejezhetők. Az egységár vonatkozhat az adott projekteredmény egységnyi mennyiségére, vagy a tevékenységek/szolgáltatások egységnyi mennyiségeire. A projekt költségeit az adott mennyiségek és a hozzájuk tartozó egységárak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szorzata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ezek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összegzése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adja.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4501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algn="l"/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költségnemek szerinti csoportosítás alapján elvégzett költségtervezés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költségeit költségnemek szerint veszi számításba, például: anyag, munkabér, közteher. A költségtervezés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egysége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létrehozandó projekteredmény egésze. Ez a számítási módszer közvetlenül veszi figyelembe a projekthez szükséges erőforrásokat és azok lekötési időtartamát.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610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 alapú költségtervezés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akkor alkalmazható, amikor már elkészült a projekt tevékenységi struktúrája is, illetve ismert a projekt időterve és erőforrás-szükséglete. Ezen módszer alkalmazható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ajánlati kalkulációk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készítéséhez. Fontos szempont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közvetlen költségek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az arányosan felmerülő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projekt-általános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egyéb általános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költségek figyelembevétele,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tartalékkeret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kialakítása és lehetőség szerint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egységárak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3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Idő</a:t>
            </a:r>
          </a:p>
          <a:p>
            <a:r>
              <a:rPr lang="hu-HU" dirty="0"/>
              <a:t>Erőforrás</a:t>
            </a:r>
          </a:p>
          <a:p>
            <a:r>
              <a:rPr lang="hu-HU" dirty="0"/>
              <a:t>Költségtervek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Összefüggés áll fenn a tervek között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6739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tevékenység alapú költségtervezés eredményei egy erre a célra kialakított táblázatban összesíthetőek </a:t>
            </a:r>
          </a:p>
          <a:p>
            <a:endParaRPr lang="hu-H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91EDC9A-A54C-4F20-8479-BDA434BC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981200"/>
            <a:ext cx="95154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10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teljesítése során fölmerülő költségek miatti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pénzmozgás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pontos ismerete a projekttulajdonos és a közreműködők számára egyaránt fontos és a következő előnyökkel jár: </a:t>
            </a:r>
          </a:p>
          <a:p>
            <a:pPr marL="0" indent="0">
              <a:buNone/>
            </a:pP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adott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pénzáramlási terve beépíthető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szervezet egészének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pénzáramlási tervébe,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projekttulajdonos (beruházó) tervezni tudja a projekt finanszírozási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forrásait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 források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igénybevételének idejét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946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pénzáramlási terv </a:t>
            </a:r>
          </a:p>
          <a:p>
            <a:pPr marL="0" indent="0" algn="l">
              <a:buNone/>
            </a:pPr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teljesítéssel arányosan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folyamatosan fölmerülő,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időtartam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arányában folyamatosan fölmerülő,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pontszerűen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fölmerülő költségek. 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51A96CD-56CC-46B7-ADB8-D0D57270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3304222"/>
            <a:ext cx="113919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6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projektek teljesítésének tervezése alapvetően a teljesítés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időtartamának, erőforrásainak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költségeinek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tervezésére irányul.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időtartam, a fölhasznált erőforrások és a költségek között rendkívül szoros összefüggés van, ezért a teljesítési tervek kialakítása során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egységes folyamatban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egymásra épülő lépéssorozatként kell kezelni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idő-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erőforrás-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költségtervezés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kérdéskörét.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tervezési folyamat kiinduló lépése a teljesítendő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tevékenységek meghatározása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 utolsó, a hetedik lépés pedig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tervek optimalizálása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tervezési folyamatban valamennyi lépésnek pontos helye és fontos funkciója van.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tervezés folyamatának megismerése mellett,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tervezési eszközök, technikák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módszerek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ismerete is szükséges, melyek alkalmazása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idő-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erőforrás-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költségtervezésben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egyaránt nélkülözhetetlen.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910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Önellenőrző 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Milyen folyamat alapján célszerű a projektteljesítési tervek kialakítása?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Milyen célt szolgál a projekt időterve és mikor megfelelő az?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Mire használható és hogyan épül fel az emberi erőforrások mátrixa?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Hogyan készül és épül fel a tevékenység-erőforrás mátrix?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Mi a teendő, ha az időterv kritikus útja hosszabb időtartamú, mint a projekt elvárt teljesítési időtartama?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 Mi a teendő, ha a projekt erőforrás-szükséglete túlságosan nagy, illetve az idő függvényében erősen hullámzó képet mutat?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7. A költségkeret túllépésének melyek a leggyakoribb okai?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8. Mi a tevékenység alapú költségbecslés lényege?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9. Mi a paraméteres költségbecslés lényege?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10. Miért fontos a projektteljesítés pénzáramlási tervének elkészítése?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61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helyesen elkészített projektterveknek választ kell adniuk a következő kérdésekre: </a:t>
            </a:r>
          </a:p>
          <a:p>
            <a:pPr marL="0" indent="0">
              <a:buNone/>
            </a:pP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melyek a teljesítendő feladatok,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ki vagy kik fogják azokat elvégezni,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ki vagy kik fogják azokat elvégezni,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mennyibe kerül a teljesítésük.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96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Ennek megfelelően a projekttervezés folyamata a következő lépésekre bontható: </a:t>
            </a:r>
          </a:p>
          <a:p>
            <a:pPr marL="0" indent="0">
              <a:buNone/>
            </a:pP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kialakítása,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sorrendjének rögzítése,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erőforrás-szükségletének és időtartamának meghatározása,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időterv és a költségterv kialakítása.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354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meghatározása,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közötti logikai-függőségi kapcsolatok meghatározása,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erőforrás-allokáció és a tevékenységi időtartamok kialakítása,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teljesítési folyamat időterének ábrázolása,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időterv elemzése,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teljesítés költségeinek becslése és a teljesítés pénzáramlási tervének elkészítése,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optimalizálás.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95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marL="0" indent="0" algn="l">
              <a:buNone/>
            </a:pPr>
            <a:endParaRPr lang="hu-HU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tevékenységek meghatározása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folyamat első lépése, melynek kiindulási alapja a helyesen behatárolt projekteredmény, a körültekintően kialakított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funkció-cél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eszköz-struktúra. </a:t>
            </a:r>
            <a:endParaRPr lang="hu-HU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76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tevékenységek közötti logikai-függőségi kapcsolatok meghatározása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mely során a tevékenységek teljesítésének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sorrendisége alakul ki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projektteljesítés tevékenységfolyamatára jellemző belső logikai összefüggések alapján.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29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erőforrás-allokáció és a tevékenységi időtartamok kialakítása jelenti az erőforrások hozzárendelését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egyes tevékenységekhez, aminek alapján a tevékenységek teljesítési időtartama megállapítható, bár ekkor még nem ismertek a tevékenységek kezdési és befejezési időpontjai, csak a teljesítés időszükséglete.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131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3" ma:contentTypeDescription="Új dokumentum létrehozása." ma:contentTypeScope="" ma:versionID="3624dfce4a80af6326b7f55c9fee1656">
  <xsd:schema xmlns:xsd="http://www.w3.org/2001/XMLSchema" xmlns:xs="http://www.w3.org/2001/XMLSchema" xmlns:p="http://schemas.microsoft.com/office/2006/metadata/properties" xmlns:ns2="7a533163-fbe3-4f95-a955-5e46a2f4cf84" targetNamespace="http://schemas.microsoft.com/office/2006/metadata/properties" ma:root="true" ma:fieldsID="24af68cce8c8bbf33f4e18889cc154a4" ns2:_="">
    <xsd:import namespace="7a533163-fbe3-4f95-a955-5e46a2f4c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33163-fbe3-4f95-a955-5e46a2f4c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F157B1-664A-45CB-86C5-66C347F19FE9}"/>
</file>

<file path=customXml/itemProps2.xml><?xml version="1.0" encoding="utf-8"?>
<ds:datastoreItem xmlns:ds="http://schemas.openxmlformats.org/officeDocument/2006/customXml" ds:itemID="{5A74C43D-E9CF-44F7-88A5-4A87F42DDF4F}"/>
</file>

<file path=customXml/itemProps3.xml><?xml version="1.0" encoding="utf-8"?>
<ds:datastoreItem xmlns:ds="http://schemas.openxmlformats.org/officeDocument/2006/customXml" ds:itemID="{A944A417-1D8E-4A83-AD6D-194858E5D8EE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2530</Words>
  <Application>Microsoft Office PowerPoint</Application>
  <PresentationFormat>Szélesvásznú</PresentationFormat>
  <Paragraphs>250</Paragraphs>
  <Slides>34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Office-téma</vt:lpstr>
      <vt:lpstr>PowerPoint-bemutató</vt:lpstr>
      <vt:lpstr>cél</vt:lpstr>
      <vt:lpstr>tervezés</vt:lpstr>
      <vt:lpstr>tervezés</vt:lpstr>
      <vt:lpstr>tervezés</vt:lpstr>
      <vt:lpstr>tervezés</vt:lpstr>
      <vt:lpstr>tervezés</vt:lpstr>
      <vt:lpstr>tervezés</vt:lpstr>
      <vt:lpstr>tervezés</vt:lpstr>
      <vt:lpstr>tervezés</vt:lpstr>
      <vt:lpstr>tervezés</vt:lpstr>
      <vt:lpstr>tervezés</vt:lpstr>
      <vt:lpstr>tervezés</vt:lpstr>
      <vt:lpstr>időtervezés</vt:lpstr>
      <vt:lpstr>időtervezés</vt:lpstr>
      <vt:lpstr>Erőforrás tervezés</vt:lpstr>
      <vt:lpstr>Erőforrás tervezés</vt:lpstr>
      <vt:lpstr>Erőforrás tervezés</vt:lpstr>
      <vt:lpstr>Erőforrás tervezés</vt:lpstr>
      <vt:lpstr>Erőforrás tervezés</vt:lpstr>
      <vt:lpstr>Erőforrás tervezés</vt:lpstr>
      <vt:lpstr>Erőforrás tervezés</vt:lpstr>
      <vt:lpstr>Költségtervezés</vt:lpstr>
      <vt:lpstr>Költségtervezés</vt:lpstr>
      <vt:lpstr>Költségtervezés</vt:lpstr>
      <vt:lpstr>Költségtervezés</vt:lpstr>
      <vt:lpstr>Költségtervezés</vt:lpstr>
      <vt:lpstr>Költségtervezés</vt:lpstr>
      <vt:lpstr>Költségtervezés</vt:lpstr>
      <vt:lpstr>Költségtervezés</vt:lpstr>
      <vt:lpstr>Költségtervezés</vt:lpstr>
      <vt:lpstr>Költségtervezés</vt:lpstr>
      <vt:lpstr>Összegzés</vt:lpstr>
      <vt:lpstr>Önellenőrző kérdések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CSILLA FILÓ</cp:lastModifiedBy>
  <cp:revision>6</cp:revision>
  <dcterms:created xsi:type="dcterms:W3CDTF">2020-03-12T12:44:42Z</dcterms:created>
  <dcterms:modified xsi:type="dcterms:W3CDTF">2020-07-07T13:29:58Z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