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8124D3-2E42-43A3-8F7C-4905D3C5C5CD}" v="21" dt="2020-07-06T13:44:20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633" autoAdjust="0"/>
  </p:normalViewPr>
  <p:slideViewPr>
    <p:cSldViewPr snapToGrid="0">
      <p:cViewPr varScale="1">
        <p:scale>
          <a:sx n="61" d="100"/>
          <a:sy n="61" d="100"/>
        </p:scale>
        <p:origin x="8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SILLA FILÓ" userId="7405f81079fe67b7" providerId="LiveId" clId="{F48124D3-2E42-43A3-8F7C-4905D3C5C5CD}"/>
    <pc:docChg chg="undo custSel mod addSld delSld modSld">
      <pc:chgData name="CSILLA FILÓ" userId="7405f81079fe67b7" providerId="LiveId" clId="{F48124D3-2E42-43A3-8F7C-4905D3C5C5CD}" dt="2020-07-06T13:22:07.377" v="498" actId="47"/>
      <pc:docMkLst>
        <pc:docMk/>
      </pc:docMkLst>
      <pc:sldChg chg="modSp mod">
        <pc:chgData name="CSILLA FILÓ" userId="7405f81079fe67b7" providerId="LiveId" clId="{F48124D3-2E42-43A3-8F7C-4905D3C5C5CD}" dt="2020-07-06T13:02:31.505" v="53"/>
        <pc:sldMkLst>
          <pc:docMk/>
          <pc:sldMk cId="2559225136" sldId="256"/>
        </pc:sldMkLst>
        <pc:spChg chg="mod">
          <ac:chgData name="CSILLA FILÓ" userId="7405f81079fe67b7" providerId="LiveId" clId="{F48124D3-2E42-43A3-8F7C-4905D3C5C5CD}" dt="2020-07-06T13:00:35.981" v="1" actId="20577"/>
          <ac:spMkLst>
            <pc:docMk/>
            <pc:sldMk cId="2559225136" sldId="256"/>
            <ac:spMk id="7" creationId="{00000000-0000-0000-0000-000000000000}"/>
          </ac:spMkLst>
        </pc:spChg>
        <pc:spChg chg="mod">
          <ac:chgData name="CSILLA FILÓ" userId="7405f81079fe67b7" providerId="LiveId" clId="{F48124D3-2E42-43A3-8F7C-4905D3C5C5CD}" dt="2020-07-06T13:02:31.505" v="53"/>
          <ac:spMkLst>
            <pc:docMk/>
            <pc:sldMk cId="2559225136" sldId="256"/>
            <ac:spMk id="8" creationId="{00000000-0000-0000-0000-000000000000}"/>
          </ac:spMkLst>
        </pc:spChg>
      </pc:sldChg>
      <pc:sldChg chg="del">
        <pc:chgData name="CSILLA FILÓ" userId="7405f81079fe67b7" providerId="LiveId" clId="{F48124D3-2E42-43A3-8F7C-4905D3C5C5CD}" dt="2020-07-06T13:22:06.347" v="496" actId="47"/>
        <pc:sldMkLst>
          <pc:docMk/>
          <pc:sldMk cId="1762687779" sldId="258"/>
        </pc:sldMkLst>
      </pc:sldChg>
      <pc:sldChg chg="del">
        <pc:chgData name="CSILLA FILÓ" userId="7405f81079fe67b7" providerId="LiveId" clId="{F48124D3-2E42-43A3-8F7C-4905D3C5C5CD}" dt="2020-07-06T13:22:06.848" v="497" actId="47"/>
        <pc:sldMkLst>
          <pc:docMk/>
          <pc:sldMk cId="719772756" sldId="259"/>
        </pc:sldMkLst>
      </pc:sldChg>
      <pc:sldChg chg="del">
        <pc:chgData name="CSILLA FILÓ" userId="7405f81079fe67b7" providerId="LiveId" clId="{F48124D3-2E42-43A3-8F7C-4905D3C5C5CD}" dt="2020-07-06T13:22:07.377" v="498" actId="47"/>
        <pc:sldMkLst>
          <pc:docMk/>
          <pc:sldMk cId="4025773468" sldId="260"/>
        </pc:sldMkLst>
      </pc:sldChg>
      <pc:sldChg chg="modSp mod">
        <pc:chgData name="CSILLA FILÓ" userId="7405f81079fe67b7" providerId="LiveId" clId="{F48124D3-2E42-43A3-8F7C-4905D3C5C5CD}" dt="2020-07-06T13:03:04.188" v="68"/>
        <pc:sldMkLst>
          <pc:docMk/>
          <pc:sldMk cId="2552525456" sldId="264"/>
        </pc:sldMkLst>
        <pc:spChg chg="mod">
          <ac:chgData name="CSILLA FILÓ" userId="7405f81079fe67b7" providerId="LiveId" clId="{F48124D3-2E42-43A3-8F7C-4905D3C5C5CD}" dt="2020-07-06T13:02:47.227" v="66" actId="20577"/>
          <ac:spMkLst>
            <pc:docMk/>
            <pc:sldMk cId="2552525456" sldId="264"/>
            <ac:spMk id="2" creationId="{00000000-0000-0000-0000-000000000000}"/>
          </ac:spMkLst>
        </pc:spChg>
        <pc:spChg chg="mod">
          <ac:chgData name="CSILLA FILÓ" userId="7405f81079fe67b7" providerId="LiveId" clId="{F48124D3-2E42-43A3-8F7C-4905D3C5C5CD}" dt="2020-07-06T13:03:04.188" v="68"/>
          <ac:spMkLst>
            <pc:docMk/>
            <pc:sldMk cId="2552525456" sldId="264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F48124D3-2E42-43A3-8F7C-4905D3C5C5CD}" dt="2020-07-06T13:04:09.270" v="97" actId="20577"/>
        <pc:sldMkLst>
          <pc:docMk/>
          <pc:sldMk cId="4294929021" sldId="265"/>
        </pc:sldMkLst>
        <pc:spChg chg="mod">
          <ac:chgData name="CSILLA FILÓ" userId="7405f81079fe67b7" providerId="LiveId" clId="{F48124D3-2E42-43A3-8F7C-4905D3C5C5CD}" dt="2020-07-06T13:03:36.503" v="92" actId="20577"/>
          <ac:spMkLst>
            <pc:docMk/>
            <pc:sldMk cId="4294929021" sldId="265"/>
            <ac:spMk id="2" creationId="{00000000-0000-0000-0000-000000000000}"/>
          </ac:spMkLst>
        </pc:spChg>
        <pc:spChg chg="mod">
          <ac:chgData name="CSILLA FILÓ" userId="7405f81079fe67b7" providerId="LiveId" clId="{F48124D3-2E42-43A3-8F7C-4905D3C5C5CD}" dt="2020-07-06T13:04:09.270" v="97" actId="20577"/>
          <ac:spMkLst>
            <pc:docMk/>
            <pc:sldMk cId="4294929021" sldId="265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F48124D3-2E42-43A3-8F7C-4905D3C5C5CD}" dt="2020-07-06T13:05:13.306" v="125" actId="123"/>
        <pc:sldMkLst>
          <pc:docMk/>
          <pc:sldMk cId="3439319244" sldId="266"/>
        </pc:sldMkLst>
        <pc:spChg chg="mod">
          <ac:chgData name="CSILLA FILÓ" userId="7405f81079fe67b7" providerId="LiveId" clId="{F48124D3-2E42-43A3-8F7C-4905D3C5C5CD}" dt="2020-07-06T13:04:34.946" v="115" actId="20577"/>
          <ac:spMkLst>
            <pc:docMk/>
            <pc:sldMk cId="3439319244" sldId="266"/>
            <ac:spMk id="2" creationId="{00000000-0000-0000-0000-000000000000}"/>
          </ac:spMkLst>
        </pc:spChg>
        <pc:spChg chg="mod">
          <ac:chgData name="CSILLA FILÓ" userId="7405f81079fe67b7" providerId="LiveId" clId="{F48124D3-2E42-43A3-8F7C-4905D3C5C5CD}" dt="2020-07-06T13:05:13.306" v="125" actId="123"/>
          <ac:spMkLst>
            <pc:docMk/>
            <pc:sldMk cId="3439319244" sldId="266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F48124D3-2E42-43A3-8F7C-4905D3C5C5CD}" dt="2020-07-06T13:06:37.752" v="150" actId="255"/>
        <pc:sldMkLst>
          <pc:docMk/>
          <pc:sldMk cId="3715415061" sldId="267"/>
        </pc:sldMkLst>
        <pc:spChg chg="mod">
          <ac:chgData name="CSILLA FILÓ" userId="7405f81079fe67b7" providerId="LiveId" clId="{F48124D3-2E42-43A3-8F7C-4905D3C5C5CD}" dt="2020-07-06T13:05:44.807" v="132" actId="2711"/>
          <ac:spMkLst>
            <pc:docMk/>
            <pc:sldMk cId="3715415061" sldId="267"/>
            <ac:spMk id="2" creationId="{00000000-0000-0000-0000-000000000000}"/>
          </ac:spMkLst>
        </pc:spChg>
        <pc:spChg chg="mod">
          <ac:chgData name="CSILLA FILÓ" userId="7405f81079fe67b7" providerId="LiveId" clId="{F48124D3-2E42-43A3-8F7C-4905D3C5C5CD}" dt="2020-07-06T13:06:37.752" v="150" actId="255"/>
          <ac:spMkLst>
            <pc:docMk/>
            <pc:sldMk cId="3715415061" sldId="267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F48124D3-2E42-43A3-8F7C-4905D3C5C5CD}" dt="2020-07-06T13:07:33.737" v="192" actId="27636"/>
        <pc:sldMkLst>
          <pc:docMk/>
          <pc:sldMk cId="89255159" sldId="268"/>
        </pc:sldMkLst>
        <pc:spChg chg="mod">
          <ac:chgData name="CSILLA FILÓ" userId="7405f81079fe67b7" providerId="LiveId" clId="{F48124D3-2E42-43A3-8F7C-4905D3C5C5CD}" dt="2020-07-06T13:06:48.128" v="171" actId="20577"/>
          <ac:spMkLst>
            <pc:docMk/>
            <pc:sldMk cId="89255159" sldId="268"/>
            <ac:spMk id="2" creationId="{00000000-0000-0000-0000-000000000000}"/>
          </ac:spMkLst>
        </pc:spChg>
        <pc:spChg chg="mod">
          <ac:chgData name="CSILLA FILÓ" userId="7405f81079fe67b7" providerId="LiveId" clId="{F48124D3-2E42-43A3-8F7C-4905D3C5C5CD}" dt="2020-07-06T13:07:33.737" v="192" actId="27636"/>
          <ac:spMkLst>
            <pc:docMk/>
            <pc:sldMk cId="89255159" sldId="268"/>
            <ac:spMk id="3" creationId="{00000000-0000-0000-0000-000000000000}"/>
          </ac:spMkLst>
        </pc:spChg>
      </pc:sldChg>
      <pc:sldChg chg="modSp add mod modNotesTx">
        <pc:chgData name="CSILLA FILÓ" userId="7405f81079fe67b7" providerId="LiveId" clId="{F48124D3-2E42-43A3-8F7C-4905D3C5C5CD}" dt="2020-07-06T13:09:25.641" v="222" actId="27636"/>
        <pc:sldMkLst>
          <pc:docMk/>
          <pc:sldMk cId="1787237504" sldId="269"/>
        </pc:sldMkLst>
        <pc:spChg chg="mod">
          <ac:chgData name="CSILLA FILÓ" userId="7405f81079fe67b7" providerId="LiveId" clId="{F48124D3-2E42-43A3-8F7C-4905D3C5C5CD}" dt="2020-07-06T13:08:15.321" v="217" actId="20577"/>
          <ac:spMkLst>
            <pc:docMk/>
            <pc:sldMk cId="1787237504" sldId="269"/>
            <ac:spMk id="2" creationId="{00000000-0000-0000-0000-000000000000}"/>
          </ac:spMkLst>
        </pc:spChg>
        <pc:spChg chg="mod">
          <ac:chgData name="CSILLA FILÓ" userId="7405f81079fe67b7" providerId="LiveId" clId="{F48124D3-2E42-43A3-8F7C-4905D3C5C5CD}" dt="2020-07-06T13:09:25.641" v="222" actId="27636"/>
          <ac:spMkLst>
            <pc:docMk/>
            <pc:sldMk cId="1787237504" sldId="269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F48124D3-2E42-43A3-8F7C-4905D3C5C5CD}" dt="2020-07-06T13:10:10.716" v="248" actId="27636"/>
        <pc:sldMkLst>
          <pc:docMk/>
          <pc:sldMk cId="3093155602" sldId="270"/>
        </pc:sldMkLst>
        <pc:spChg chg="mod">
          <ac:chgData name="CSILLA FILÓ" userId="7405f81079fe67b7" providerId="LiveId" clId="{F48124D3-2E42-43A3-8F7C-4905D3C5C5CD}" dt="2020-07-06T13:09:50.097" v="245" actId="20577"/>
          <ac:spMkLst>
            <pc:docMk/>
            <pc:sldMk cId="3093155602" sldId="270"/>
            <ac:spMk id="2" creationId="{00000000-0000-0000-0000-000000000000}"/>
          </ac:spMkLst>
        </pc:spChg>
        <pc:spChg chg="mod">
          <ac:chgData name="CSILLA FILÓ" userId="7405f81079fe67b7" providerId="LiveId" clId="{F48124D3-2E42-43A3-8F7C-4905D3C5C5CD}" dt="2020-07-06T13:10:10.716" v="248" actId="27636"/>
          <ac:spMkLst>
            <pc:docMk/>
            <pc:sldMk cId="3093155602" sldId="270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F48124D3-2E42-43A3-8F7C-4905D3C5C5CD}" dt="2020-07-06T13:11:10.485" v="262" actId="123"/>
        <pc:sldMkLst>
          <pc:docMk/>
          <pc:sldMk cId="2279905358" sldId="271"/>
        </pc:sldMkLst>
        <pc:spChg chg="mod">
          <ac:chgData name="CSILLA FILÓ" userId="7405f81079fe67b7" providerId="LiveId" clId="{F48124D3-2E42-43A3-8F7C-4905D3C5C5CD}" dt="2020-07-06T13:10:39.302" v="251" actId="255"/>
          <ac:spMkLst>
            <pc:docMk/>
            <pc:sldMk cId="2279905358" sldId="271"/>
            <ac:spMk id="2" creationId="{00000000-0000-0000-0000-000000000000}"/>
          </ac:spMkLst>
        </pc:spChg>
        <pc:spChg chg="mod">
          <ac:chgData name="CSILLA FILÓ" userId="7405f81079fe67b7" providerId="LiveId" clId="{F48124D3-2E42-43A3-8F7C-4905D3C5C5CD}" dt="2020-07-06T13:11:10.485" v="262" actId="123"/>
          <ac:spMkLst>
            <pc:docMk/>
            <pc:sldMk cId="2279905358" sldId="271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F48124D3-2E42-43A3-8F7C-4905D3C5C5CD}" dt="2020-07-06T13:12:07.754" v="285" actId="12"/>
        <pc:sldMkLst>
          <pc:docMk/>
          <pc:sldMk cId="1216830795" sldId="272"/>
        </pc:sldMkLst>
        <pc:spChg chg="mod">
          <ac:chgData name="CSILLA FILÓ" userId="7405f81079fe67b7" providerId="LiveId" clId="{F48124D3-2E42-43A3-8F7C-4905D3C5C5CD}" dt="2020-07-06T13:12:01.964" v="281" actId="27636"/>
          <ac:spMkLst>
            <pc:docMk/>
            <pc:sldMk cId="1216830795" sldId="272"/>
            <ac:spMk id="2" creationId="{00000000-0000-0000-0000-000000000000}"/>
          </ac:spMkLst>
        </pc:spChg>
        <pc:spChg chg="mod">
          <ac:chgData name="CSILLA FILÓ" userId="7405f81079fe67b7" providerId="LiveId" clId="{F48124D3-2E42-43A3-8F7C-4905D3C5C5CD}" dt="2020-07-06T13:12:07.754" v="285" actId="12"/>
          <ac:spMkLst>
            <pc:docMk/>
            <pc:sldMk cId="1216830795" sldId="272"/>
            <ac:spMk id="3" creationId="{00000000-0000-0000-0000-000000000000}"/>
          </ac:spMkLst>
        </pc:spChg>
      </pc:sldChg>
      <pc:sldChg chg="addSp modSp add mod">
        <pc:chgData name="CSILLA FILÓ" userId="7405f81079fe67b7" providerId="LiveId" clId="{F48124D3-2E42-43A3-8F7C-4905D3C5C5CD}" dt="2020-07-06T13:13:43.694" v="334" actId="255"/>
        <pc:sldMkLst>
          <pc:docMk/>
          <pc:sldMk cId="1435448576" sldId="273"/>
        </pc:sldMkLst>
        <pc:spChg chg="mod">
          <ac:chgData name="CSILLA FILÓ" userId="7405f81079fe67b7" providerId="LiveId" clId="{F48124D3-2E42-43A3-8F7C-4905D3C5C5CD}" dt="2020-07-06T13:13:08.639" v="325" actId="20577"/>
          <ac:spMkLst>
            <pc:docMk/>
            <pc:sldMk cId="1435448576" sldId="273"/>
            <ac:spMk id="2" creationId="{00000000-0000-0000-0000-000000000000}"/>
          </ac:spMkLst>
        </pc:spChg>
        <pc:spChg chg="mod">
          <ac:chgData name="CSILLA FILÓ" userId="7405f81079fe67b7" providerId="LiveId" clId="{F48124D3-2E42-43A3-8F7C-4905D3C5C5CD}" dt="2020-07-06T13:13:43.694" v="334" actId="255"/>
          <ac:spMkLst>
            <pc:docMk/>
            <pc:sldMk cId="1435448576" sldId="273"/>
            <ac:spMk id="3" creationId="{00000000-0000-0000-0000-000000000000}"/>
          </ac:spMkLst>
        </pc:spChg>
        <pc:picChg chg="add mod">
          <ac:chgData name="CSILLA FILÓ" userId="7405f81079fe67b7" providerId="LiveId" clId="{F48124D3-2E42-43A3-8F7C-4905D3C5C5CD}" dt="2020-07-06T13:13:36.673" v="333" actId="1076"/>
          <ac:picMkLst>
            <pc:docMk/>
            <pc:sldMk cId="1435448576" sldId="273"/>
            <ac:picMk id="5" creationId="{E4B9C49E-8779-4403-B8DC-DDA8EB5B6EE4}"/>
          </ac:picMkLst>
        </pc:picChg>
      </pc:sldChg>
      <pc:sldChg chg="modSp add mod">
        <pc:chgData name="CSILLA FILÓ" userId="7405f81079fe67b7" providerId="LiveId" clId="{F48124D3-2E42-43A3-8F7C-4905D3C5C5CD}" dt="2020-07-06T13:14:44.899" v="351" actId="123"/>
        <pc:sldMkLst>
          <pc:docMk/>
          <pc:sldMk cId="1355125002" sldId="274"/>
        </pc:sldMkLst>
        <pc:spChg chg="mod">
          <ac:chgData name="CSILLA FILÓ" userId="7405f81079fe67b7" providerId="LiveId" clId="{F48124D3-2E42-43A3-8F7C-4905D3C5C5CD}" dt="2020-07-06T13:14:02.566" v="340"/>
          <ac:spMkLst>
            <pc:docMk/>
            <pc:sldMk cId="1355125002" sldId="274"/>
            <ac:spMk id="2" creationId="{00000000-0000-0000-0000-000000000000}"/>
          </ac:spMkLst>
        </pc:spChg>
        <pc:spChg chg="mod">
          <ac:chgData name="CSILLA FILÓ" userId="7405f81079fe67b7" providerId="LiveId" clId="{F48124D3-2E42-43A3-8F7C-4905D3C5C5CD}" dt="2020-07-06T13:14:44.899" v="351" actId="123"/>
          <ac:spMkLst>
            <pc:docMk/>
            <pc:sldMk cId="1355125002" sldId="274"/>
            <ac:spMk id="3" creationId="{00000000-0000-0000-0000-000000000000}"/>
          </ac:spMkLst>
        </pc:spChg>
      </pc:sldChg>
      <pc:sldChg chg="addSp delSp modSp add mod">
        <pc:chgData name="CSILLA FILÓ" userId="7405f81079fe67b7" providerId="LiveId" clId="{F48124D3-2E42-43A3-8F7C-4905D3C5C5CD}" dt="2020-07-06T13:15:55.895" v="364" actId="14100"/>
        <pc:sldMkLst>
          <pc:docMk/>
          <pc:sldMk cId="756031801" sldId="275"/>
        </pc:sldMkLst>
        <pc:spChg chg="del">
          <ac:chgData name="CSILLA FILÓ" userId="7405f81079fe67b7" providerId="LiveId" clId="{F48124D3-2E42-43A3-8F7C-4905D3C5C5CD}" dt="2020-07-06T13:15:16.842" v="353" actId="478"/>
          <ac:spMkLst>
            <pc:docMk/>
            <pc:sldMk cId="756031801" sldId="275"/>
            <ac:spMk id="2" creationId="{00000000-0000-0000-0000-000000000000}"/>
          </ac:spMkLst>
        </pc:spChg>
        <pc:spChg chg="mod">
          <ac:chgData name="CSILLA FILÓ" userId="7405f81079fe67b7" providerId="LiveId" clId="{F48124D3-2E42-43A3-8F7C-4905D3C5C5CD}" dt="2020-07-06T13:15:49.760" v="361" actId="20577"/>
          <ac:spMkLst>
            <pc:docMk/>
            <pc:sldMk cId="756031801" sldId="275"/>
            <ac:spMk id="3" creationId="{00000000-0000-0000-0000-000000000000}"/>
          </ac:spMkLst>
        </pc:spChg>
        <pc:picChg chg="add mod">
          <ac:chgData name="CSILLA FILÓ" userId="7405f81079fe67b7" providerId="LiveId" clId="{F48124D3-2E42-43A3-8F7C-4905D3C5C5CD}" dt="2020-07-06T13:15:55.895" v="364" actId="14100"/>
          <ac:picMkLst>
            <pc:docMk/>
            <pc:sldMk cId="756031801" sldId="275"/>
            <ac:picMk id="5" creationId="{21919533-5E02-4BDB-BB69-5FC802D59D08}"/>
          </ac:picMkLst>
        </pc:picChg>
      </pc:sldChg>
      <pc:sldChg chg="addSp delSp modSp add mod setBg modNotesTx">
        <pc:chgData name="CSILLA FILÓ" userId="7405f81079fe67b7" providerId="LiveId" clId="{F48124D3-2E42-43A3-8F7C-4905D3C5C5CD}" dt="2020-07-06T13:17:37.122" v="384" actId="26606"/>
        <pc:sldMkLst>
          <pc:docMk/>
          <pc:sldMk cId="3748067581" sldId="276"/>
        </pc:sldMkLst>
        <pc:spChg chg="mod ord">
          <ac:chgData name="CSILLA FILÓ" userId="7405f81079fe67b7" providerId="LiveId" clId="{F48124D3-2E42-43A3-8F7C-4905D3C5C5CD}" dt="2020-07-06T13:17:37.122" v="384" actId="26606"/>
          <ac:spMkLst>
            <pc:docMk/>
            <pc:sldMk cId="3748067581" sldId="276"/>
            <ac:spMk id="2" creationId="{00000000-0000-0000-0000-000000000000}"/>
          </ac:spMkLst>
        </pc:spChg>
        <pc:spChg chg="del">
          <ac:chgData name="CSILLA FILÓ" userId="7405f81079fe67b7" providerId="LiveId" clId="{F48124D3-2E42-43A3-8F7C-4905D3C5C5CD}" dt="2020-07-06T13:17:28.161" v="382"/>
          <ac:spMkLst>
            <pc:docMk/>
            <pc:sldMk cId="3748067581" sldId="276"/>
            <ac:spMk id="3" creationId="{00000000-0000-0000-0000-000000000000}"/>
          </ac:spMkLst>
        </pc:spChg>
        <pc:spChg chg="mod">
          <ac:chgData name="CSILLA FILÓ" userId="7405f81079fe67b7" providerId="LiveId" clId="{F48124D3-2E42-43A3-8F7C-4905D3C5C5CD}" dt="2020-07-06T13:17:37.122" v="384" actId="26606"/>
          <ac:spMkLst>
            <pc:docMk/>
            <pc:sldMk cId="3748067581" sldId="276"/>
            <ac:spMk id="4" creationId="{00000000-0000-0000-0000-000000000000}"/>
          </ac:spMkLst>
        </pc:spChg>
        <pc:spChg chg="add del">
          <ac:chgData name="CSILLA FILÓ" userId="7405f81079fe67b7" providerId="LiveId" clId="{F48124D3-2E42-43A3-8F7C-4905D3C5C5CD}" dt="2020-07-06T13:17:37.122" v="384" actId="26606"/>
          <ac:spMkLst>
            <pc:docMk/>
            <pc:sldMk cId="3748067581" sldId="276"/>
            <ac:spMk id="10" creationId="{A29398BB-6F62-472B-88B2-8D942FEBFB20}"/>
          </ac:spMkLst>
        </pc:spChg>
        <pc:spChg chg="add del">
          <ac:chgData name="CSILLA FILÓ" userId="7405f81079fe67b7" providerId="LiveId" clId="{F48124D3-2E42-43A3-8F7C-4905D3C5C5CD}" dt="2020-07-06T13:17:37.122" v="384" actId="26606"/>
          <ac:spMkLst>
            <pc:docMk/>
            <pc:sldMk cId="3748067581" sldId="276"/>
            <ac:spMk id="12" creationId="{74F93062-C8C5-49C4-B90F-AA5653D572D2}"/>
          </ac:spMkLst>
        </pc:spChg>
        <pc:picChg chg="add mod">
          <ac:chgData name="CSILLA FILÓ" userId="7405f81079fe67b7" providerId="LiveId" clId="{F48124D3-2E42-43A3-8F7C-4905D3C5C5CD}" dt="2020-07-06T13:17:37.122" v="384" actId="26606"/>
          <ac:picMkLst>
            <pc:docMk/>
            <pc:sldMk cId="3748067581" sldId="276"/>
            <ac:picMk id="5" creationId="{0C6A3620-7B9C-4297-861A-F866A6DDB6CE}"/>
          </ac:picMkLst>
        </pc:picChg>
      </pc:sldChg>
      <pc:sldChg chg="modSp add mod modNotesTx">
        <pc:chgData name="CSILLA FILÓ" userId="7405f81079fe67b7" providerId="LiveId" clId="{F48124D3-2E42-43A3-8F7C-4905D3C5C5CD}" dt="2020-07-06T13:19:20.616" v="400"/>
        <pc:sldMkLst>
          <pc:docMk/>
          <pc:sldMk cId="1784851551" sldId="277"/>
        </pc:sldMkLst>
        <pc:spChg chg="mod">
          <ac:chgData name="CSILLA FILÓ" userId="7405f81079fe67b7" providerId="LiveId" clId="{F48124D3-2E42-43A3-8F7C-4905D3C5C5CD}" dt="2020-07-06T13:17:54.621" v="386" actId="27636"/>
          <ac:spMkLst>
            <pc:docMk/>
            <pc:sldMk cId="1784851551" sldId="277"/>
            <ac:spMk id="2" creationId="{00000000-0000-0000-0000-000000000000}"/>
          </ac:spMkLst>
        </pc:spChg>
        <pc:spChg chg="mod">
          <ac:chgData name="CSILLA FILÓ" userId="7405f81079fe67b7" providerId="LiveId" clId="{F48124D3-2E42-43A3-8F7C-4905D3C5C5CD}" dt="2020-07-06T13:18:32.336" v="399" actId="255"/>
          <ac:spMkLst>
            <pc:docMk/>
            <pc:sldMk cId="1784851551" sldId="277"/>
            <ac:spMk id="3" creationId="{00000000-0000-0000-0000-000000000000}"/>
          </ac:spMkLst>
        </pc:spChg>
      </pc:sldChg>
      <pc:sldChg chg="modSp add mod modNotesTx">
        <pc:chgData name="CSILLA FILÓ" userId="7405f81079fe67b7" providerId="LiveId" clId="{F48124D3-2E42-43A3-8F7C-4905D3C5C5CD}" dt="2020-07-06T13:20:25.340" v="424" actId="20577"/>
        <pc:sldMkLst>
          <pc:docMk/>
          <pc:sldMk cId="1064101271" sldId="278"/>
        </pc:sldMkLst>
        <pc:spChg chg="mod">
          <ac:chgData name="CSILLA FILÓ" userId="7405f81079fe67b7" providerId="LiveId" clId="{F48124D3-2E42-43A3-8F7C-4905D3C5C5CD}" dt="2020-07-06T13:19:44.362" v="409" actId="20577"/>
          <ac:spMkLst>
            <pc:docMk/>
            <pc:sldMk cId="1064101271" sldId="278"/>
            <ac:spMk id="2" creationId="{00000000-0000-0000-0000-000000000000}"/>
          </ac:spMkLst>
        </pc:spChg>
        <pc:spChg chg="mod">
          <ac:chgData name="CSILLA FILÓ" userId="7405f81079fe67b7" providerId="LiveId" clId="{F48124D3-2E42-43A3-8F7C-4905D3C5C5CD}" dt="2020-07-06T13:20:25.340" v="424" actId="20577"/>
          <ac:spMkLst>
            <pc:docMk/>
            <pc:sldMk cId="1064101271" sldId="278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F48124D3-2E42-43A3-8F7C-4905D3C5C5CD}" dt="2020-07-06T13:21:08.620" v="448" actId="123"/>
        <pc:sldMkLst>
          <pc:docMk/>
          <pc:sldMk cId="2866718719" sldId="279"/>
        </pc:sldMkLst>
        <pc:spChg chg="mod">
          <ac:chgData name="CSILLA FILÓ" userId="7405f81079fe67b7" providerId="LiveId" clId="{F48124D3-2E42-43A3-8F7C-4905D3C5C5CD}" dt="2020-07-06T13:20:32.267" v="434" actId="20577"/>
          <ac:spMkLst>
            <pc:docMk/>
            <pc:sldMk cId="2866718719" sldId="279"/>
            <ac:spMk id="2" creationId="{00000000-0000-0000-0000-000000000000}"/>
          </ac:spMkLst>
        </pc:spChg>
        <pc:spChg chg="mod">
          <ac:chgData name="CSILLA FILÓ" userId="7405f81079fe67b7" providerId="LiveId" clId="{F48124D3-2E42-43A3-8F7C-4905D3C5C5CD}" dt="2020-07-06T13:21:08.620" v="448" actId="123"/>
          <ac:spMkLst>
            <pc:docMk/>
            <pc:sldMk cId="2866718719" sldId="279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F48124D3-2E42-43A3-8F7C-4905D3C5C5CD}" dt="2020-07-06T13:22:01.488" v="495" actId="255"/>
        <pc:sldMkLst>
          <pc:docMk/>
          <pc:sldMk cId="2129237230" sldId="280"/>
        </pc:sldMkLst>
        <pc:spChg chg="mod">
          <ac:chgData name="CSILLA FILÓ" userId="7405f81079fe67b7" providerId="LiveId" clId="{F48124D3-2E42-43A3-8F7C-4905D3C5C5CD}" dt="2020-07-06T13:21:26.059" v="460" actId="20577"/>
          <ac:spMkLst>
            <pc:docMk/>
            <pc:sldMk cId="2129237230" sldId="280"/>
            <ac:spMk id="2" creationId="{00000000-0000-0000-0000-000000000000}"/>
          </ac:spMkLst>
        </pc:spChg>
        <pc:spChg chg="mod">
          <ac:chgData name="CSILLA FILÓ" userId="7405f81079fe67b7" providerId="LiveId" clId="{F48124D3-2E42-43A3-8F7C-4905D3C5C5CD}" dt="2020-07-06T13:22:01.488" v="495" actId="255"/>
          <ac:spMkLst>
            <pc:docMk/>
            <pc:sldMk cId="2129237230" sldId="28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2020. 07. 06.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felsorolt érdekcsoportok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nem mindegyike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fordul elő minden egyes projektben. Egy-egy konkrét projekt esetében az egyes érdekcsoportok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tovább differenciálhatóak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Fontos ismerni azt is, hogy a projektben érintett érdekcsoportok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magatartását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milyen érdekek befolyásolják, motiválják. Az egyes érdekcsoportok által képviselt érdekek a következők szerint csoportosíthatóak: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14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42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Created by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XMLmind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XSL-FO Converter. </a:t>
            </a:r>
          </a:p>
          <a:p>
            <a:r>
              <a:rPr lang="hu-HU" sz="1800" b="1" i="0" u="none" strike="noStrike" baseline="0" dirty="0">
                <a:latin typeface="Times New Roman" panose="02020603050405020304" pitchFamily="18" charset="0"/>
              </a:rPr>
              <a:t>11.1. ábra: 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Az érdekcsoport-térkép </a:t>
            </a:r>
          </a:p>
          <a:p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A projektmarketing folyamat egyes lépéseinek elvégzése után </a:t>
            </a:r>
            <a:r>
              <a:rPr lang="hu-HU" sz="1800" b="1" i="0" u="none" strike="noStrike" baseline="0" dirty="0">
                <a:latin typeface="Times New Roman" panose="02020603050405020304" pitchFamily="18" charset="0"/>
              </a:rPr>
              <a:t>kapott eredményeket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, a gyors áttekinthetőség érdekében, célszerű egy táblázatban összefoglalni (</a:t>
            </a:r>
            <a:r>
              <a:rPr lang="hu-HU" sz="1800" b="1" i="0" u="none" strike="noStrike" baseline="0" dirty="0">
                <a:latin typeface="Times New Roman" panose="02020603050405020304" pitchFamily="18" charset="0"/>
              </a:rPr>
              <a:t>11.2. táblázat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). </a:t>
            </a:r>
          </a:p>
          <a:p>
            <a:r>
              <a:rPr lang="hu-HU" sz="1800" b="1" i="0" u="none" strike="noStrike" baseline="0" dirty="0">
                <a:latin typeface="Times New Roman" panose="02020603050405020304" pitchFamily="18" charset="0"/>
              </a:rPr>
              <a:t>11.2. táblázat: 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Adott projektben érintett érdekcsoportok összefoglaló táblázata </a:t>
            </a:r>
          </a:p>
          <a:p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A projektben érintettek értékelésére egy másik lehetséges eszköz a </a:t>
            </a:r>
            <a:r>
              <a:rPr lang="hu-HU" sz="1800" b="1" i="0" u="none" strike="noStrike" baseline="0" dirty="0" err="1">
                <a:latin typeface="Times New Roman" panose="02020603050405020304" pitchFamily="18" charset="0"/>
              </a:rPr>
              <a:t>Venn</a:t>
            </a:r>
            <a:r>
              <a:rPr lang="hu-HU" sz="1800" b="1" i="0" u="none" strike="noStrike" baseline="0" dirty="0">
                <a:latin typeface="Times New Roman" panose="02020603050405020304" pitchFamily="18" charset="0"/>
              </a:rPr>
              <a:t>-diagram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. Ezen elemzési technika jellemzőiből következik, hogy ez a megoldás többnyire a </a:t>
            </a:r>
            <a:r>
              <a:rPr lang="hu-HU" sz="1800" b="1" i="0" u="none" strike="noStrike" baseline="0" dirty="0">
                <a:latin typeface="Times New Roman" panose="02020603050405020304" pitchFamily="18" charset="0"/>
              </a:rPr>
              <a:t>problémamegoldó projektek 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esetében (nincs igazán jól kialakított szervezeti stratégia mögöttük), illetve a kormányzati és önkormányzati projektek során alkalmazható sikerrel. Ezekre a projektekre különösen igaz, hogy egy sor, az adott projekttel kapcsolatos </a:t>
            </a:r>
            <a:r>
              <a:rPr lang="hu-HU" sz="1800" b="1" i="0" u="none" strike="noStrike" baseline="0" dirty="0">
                <a:latin typeface="Times New Roman" panose="02020603050405020304" pitchFamily="18" charset="0"/>
              </a:rPr>
              <a:t>érdek összehangolását 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kell megoldani.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Venn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-diagramban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projektet jelölő ellipszis körül található körök ábrázolják az egyes, projektben érintett csoportokat.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körök mérete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érintettek érdekérvényesítő képességére utal, a projektet jelölő ellipszistől mért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távolsága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pedig az érintettség intenzitását fejezi ki.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5570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egyes lehetőségek röviden a következők szerint jellemezhetőek:</a:t>
            </a:r>
          </a:p>
          <a:p>
            <a:r>
              <a:rPr lang="hu-HU" dirty="0"/>
              <a:t>• a projektbe, leginkább a projektkialakítás fázisába történő bevonás, azaz, a projekteredmény tartalmi-terjedelmi behatárolásában való részvétel lehetőségének biztosítása. Az információsrendszer-projektek esetén a felhasználók bevonása a projektfolyamatba különösen fontos. Általánosságban állítható, hogy bármilyen projekt, bármelyik érdekcsoportjának bevonása a projektfolyamatba növeli a projekt elfogadását.</a:t>
            </a:r>
          </a:p>
          <a:p>
            <a:r>
              <a:rPr lang="hu-HU" dirty="0"/>
              <a:t>• a konzultáció elterjedten alkalmazható eszköz, amelynek lényege az előzetes véleménykérés az egyes érdekcsoportoktól. Akkor igazán hatékony eszköz - ha bizonyos határokon belül – az előzetes vélemények figyelembe vételre kerülnek a projektben.</a:t>
            </a:r>
          </a:p>
          <a:p>
            <a:r>
              <a:rPr lang="hu-HU" dirty="0"/>
              <a:t>• a kompenzáció az érdeksérelem kezelésének hatékony eszköze, amely akkor alkalmazható, amikor nincs egyéb racionális alternatíva, a projekt elfogadottságának növelésére. A kompenzáció megnyilvánulhat, az elbocsátandó munkavállalók más területre történő áthelyezésében, vagy például zajvédő fal építésében.</a:t>
            </a:r>
          </a:p>
          <a:p>
            <a:r>
              <a:rPr lang="hu-HU" dirty="0"/>
              <a:t>• a kommunikáció széles alkalmazási lehetőséggel rendelkező eszköz, amely többféle formában valósulhat meg. Bizonyos érdekcsoportok projekttel szembeni ellenállásának a legfőbb oka az információ, illetve az ismeretek hiányából fakad. Rendkívül fontos, hogy a különböző érdekcsoportok a számukra lényeges és aktuális információt megkapják. A projekttulajdonosi szervezetnek minden, a projekttel kapcsolatos valótlan információra reagálnia kell. A leggyakrabban alkalmazott kommunikációs eszközök a következők:</a:t>
            </a:r>
          </a:p>
          <a:p>
            <a:r>
              <a:rPr lang="hu-HU" dirty="0"/>
              <a:t>• a média, a köznyilvánosság, mint érdekcsoport bevonása esetén,</a:t>
            </a:r>
          </a:p>
          <a:p>
            <a:r>
              <a:rPr lang="hu-HU" dirty="0"/>
              <a:t>• rendszeres tájékoztató a projektteljesítésről, illetve az elért eredményekről,</a:t>
            </a:r>
          </a:p>
          <a:p>
            <a:r>
              <a:rPr lang="hu-HU" dirty="0"/>
              <a:t>• szimpóziumok és helyszíni látogatások szervezése, beruházási projektek során.</a:t>
            </a:r>
          </a:p>
          <a:p>
            <a:r>
              <a:rPr lang="hu-HU" dirty="0"/>
              <a:t>• a változtatás a projekteredményben, mint eszköz alkalmazására minél korábbi szakaszban kerül sor, annál kisebb még a projekt teljesítésére fordított összeg, így könnyebben végrehajtható a változtatás is.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489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projektmarketing - ismertetett - tevékenységfolyamatának utolsó lépése az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értékelés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ami lényegében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újraindíthatja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egész folyamatot. A projektmarketing eszközök sikeres alkalmazásához célszerű figyelembe venni a következő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alapelveket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065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2020. 07. 06.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2020. 07. 06.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2020. 07. 06.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2020. 07. 06.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2020. 07. 06.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2020. 07. 06.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>
                <a:solidFill>
                  <a:schemeClr val="bg1"/>
                </a:solidFill>
              </a:rPr>
              <a:t>Projektmenedzsment– 5. hét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600" dirty="0">
                <a:solidFill>
                  <a:schemeClr val="bg1"/>
                </a:solidFill>
              </a:rPr>
              <a:t>Projektmarketing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A projektek érintettjei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A projektmarketing folyamata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  <p:pic>
        <p:nvPicPr>
          <p:cNvPr id="2" name="Rögzített hang">
            <a:hlinkClick r:id="" action="ppaction://media"/>
            <a:extLst>
              <a:ext uri="{FF2B5EF4-FFF2-40B4-BE49-F238E27FC236}">
                <a16:creationId xmlns:a16="http://schemas.microsoft.com/office/drawing/2014/main" id="{6E8DD9AA-76BB-4DEA-87E9-43AB130426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17"/>
    </mc:Choice>
    <mc:Fallback>
      <p:transition spd="slow" advTm="12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projektmarketing tevékenységfolyamatának fontosabb elemei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projektben érintett érdekcsoportok meghatározása,</a:t>
            </a:r>
          </a:p>
          <a:p>
            <a:r>
              <a:rPr lang="hu-HU" dirty="0"/>
              <a:t>az érdekcsoportok projekttel összefüggő érdekeinek azonosítása,</a:t>
            </a:r>
          </a:p>
          <a:p>
            <a:r>
              <a:rPr lang="hu-HU" dirty="0"/>
              <a:t>az érdekcsoportok viszonyulásának értékelése a projektteljesítés folyamatához, illetve a projekteredményhez,</a:t>
            </a:r>
          </a:p>
          <a:p>
            <a:r>
              <a:rPr lang="hu-HU" dirty="0"/>
              <a:t>az érdekcsoportok befolyásolási, illetve érdekérvényesítő képességének értékelése a projektteljesítésére és a projekteredmény működésére vonatkozóan,</a:t>
            </a:r>
          </a:p>
          <a:p>
            <a:r>
              <a:rPr lang="hu-HU" dirty="0"/>
              <a:t>az érdekcsoportok szervezettségi szintjének megállapítása,</a:t>
            </a:r>
          </a:p>
          <a:p>
            <a:r>
              <a:rPr lang="hu-HU" dirty="0"/>
              <a:t>az alkalmazandó projektmarketing-eszközök kiválasztása,</a:t>
            </a:r>
          </a:p>
          <a:p>
            <a:r>
              <a:rPr lang="hu-HU" dirty="0"/>
              <a:t>az eredmények rendszeres értékelése, szükség esetén a felsorolt lépések ismétlése, a projektmarketing-eszközök módosított alkalmazásával.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83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Érintettek projekthez való viszonyulása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projekthez való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viszonyulás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számszerűsíthető és ezzel együtt objektívebbé is tehető adott skála alkalmazásával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u-H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4B9C49E-8779-4403-B8DC-DDA8EB5B6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31" y="2303467"/>
            <a:ext cx="10909738" cy="396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48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Érintettek projekthez való viszonyulása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egyes érdekcsoportok projektekhez való viszonyulása, illetve a befolyásolási vagy érdekérvényesítő képesség értékelése után, a kapott eredmények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összefoglalhatóak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érdekcsoport-térkép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segítségével. Így megállapítható, hogy melyik érdekcsoport érdemli a legnagyobb figyelmet, például a projekt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erős elutasítottsága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döntően meghatározó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érdekérvényesítő képessége miatt.</a:t>
            </a:r>
            <a:endParaRPr lang="hu-HU" sz="3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125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projektmarketing folyamat egyes lépéseinek elvégzése után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kapott eredményeket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gyors áttekinthetőség érdekében, célszerű egy táblázatban </a:t>
            </a:r>
            <a:r>
              <a:rPr lang="hu-H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összfoglalni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1919533-5E02-4BDB-BB69-5FC802D59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4" y="2543502"/>
            <a:ext cx="11926631" cy="34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3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projektben érintettek értékelése</a:t>
            </a: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C6A3620-7B9C-4297-861A-F866A6DDB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6592" y="1231900"/>
            <a:ext cx="9037528" cy="49450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8067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projekt-marketing-eszközök és alkalmazásuk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/>
              <a:t>A projektmarketing-eszközök általában alkalmazható lehetőségei a következők:</a:t>
            </a:r>
          </a:p>
          <a:p>
            <a:r>
              <a:rPr lang="hu-HU" sz="3600" dirty="0"/>
              <a:t>a projektbe, leginkább a projektkialakítás fázisába történő bevonás,</a:t>
            </a:r>
          </a:p>
          <a:p>
            <a:r>
              <a:rPr lang="hu-HU" sz="3600" dirty="0"/>
              <a:t>a konzultáció,</a:t>
            </a:r>
          </a:p>
          <a:p>
            <a:r>
              <a:rPr lang="hu-HU" sz="3600" dirty="0"/>
              <a:t>a kompenzáció,</a:t>
            </a:r>
          </a:p>
          <a:p>
            <a:r>
              <a:rPr lang="hu-HU" sz="3600" dirty="0"/>
              <a:t>a kommunikáció,</a:t>
            </a:r>
          </a:p>
          <a:p>
            <a:r>
              <a:rPr lang="hu-HU" sz="3600" dirty="0"/>
              <a:t>változtatás a projekteredményben.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4851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Értékelés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projektmarketing nem egy egyszeri akció a projektciklus adott pontján, hanem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okszerűen ismétlődő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visszatérő, a projektfolyamatba ágyazott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akciósorozat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projektmarketing nem válhat az egyes érdekcsoportok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manipulálásának eszközévé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projekttulajdonosi szervezet szilárd etikai normákkal kell, hogy rendelkezzen és kellő rugalmasságot is kell tanúsítania, </a:t>
            </a:r>
          </a:p>
          <a:p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projektmarketing ne legyen a burkolt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egyéni érdekek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érvényesítésének eszköze, hiszen ez fokozottan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gátolja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érdekcsoportok megelégedettségét és a projekt elfogadottságának kialakulását, </a:t>
            </a:r>
          </a:p>
          <a:p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projektmarketing alkalmazásának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eredményei részlegesek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 idő függvényében változhatnak, </a:t>
            </a:r>
          </a:p>
          <a:p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projektmarketing alkalmazása során a leginkább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meghatározó érdekcsoportokra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célszerű koncentrálni, figyelve az ellenséges magatartású érintetteket és nem magukra hagyva a támogatókat sem, nehogy megváltozzon ez utóbbiak pozitív magatartása.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4101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Összegzés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 sikerességének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mértékét jelentősen befolyásolja a projektben érintett érdekcsoportok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magatartása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ami megnyilvánul a projekt teljesítési és a projekteredmény működési szakaszában is. </a:t>
            </a:r>
          </a:p>
          <a:p>
            <a:pPr algn="just"/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sikerkritériumok egyike a projekt és a projekteredmény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elfogadottságának mértéke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ezért az érdekcsoportok támogatásának biztosítása, azaz 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projektmarketing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projektvezetés egyik fontos területe. </a:t>
            </a:r>
          </a:p>
          <a:p>
            <a:pPr algn="just"/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projektmarketing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komplex folyamata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 sor teendőt foglal magába, az érdekcsoportok azonosításától, egészen az alkalmazandó projektmarketing-eszközök meghatározásáig, illetve az eredmények rendszeres értékeléséig. </a:t>
            </a:r>
          </a:p>
          <a:p>
            <a:pPr algn="just"/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Kiemelkedő szerepe van az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érdekcsoport térképnek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esetleg a </a:t>
            </a:r>
            <a:r>
              <a:rPr lang="hu-HU" sz="20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Venn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-diagramnak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amelyek megalapozhatják az érdekcsoportok differenciált kezelését és 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projektmarketing-eszközök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célirányos alkalmazását. </a:t>
            </a:r>
          </a:p>
          <a:p>
            <a:pPr algn="just"/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projektmarketing könnyen válhat az egyes érdekcsoportok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manipulálásának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eszközévé, ezért a projektmarketing eszközeinek alkalmazása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szilárd etikai normákon kell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hogy nyugodjon.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6718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Önellenőrzés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 a projektmarketing fogalma, mit tud az érdekcsoport-térképről? </a:t>
            </a:r>
          </a:p>
          <a:p>
            <a:pPr marL="342900" indent="-342900">
              <a:buAutoNum type="arabicPeriod"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Milyen tipikus belső és külső érdekcsoportok létezhetnek egy adott projekt kapcsán? </a:t>
            </a:r>
          </a:p>
          <a:p>
            <a:pPr marL="342900" indent="-342900">
              <a:buAutoNum type="arabicPeriod"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Milyen érdekek motiválhatják az érdekcsoportok magatartását? </a:t>
            </a:r>
          </a:p>
          <a:p>
            <a:pPr marL="342900" indent="-342900">
              <a:buAutoNum type="arabicPeriod"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Sorolja föl és röviden jellemezze a fontosabb projektmarketing-eszközöket! </a:t>
            </a:r>
          </a:p>
          <a:p>
            <a:pPr marL="342900" indent="-342900">
              <a:buAutoNum type="arabicPeriod"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Főbb jellemzői alapján hasonlítsa össze az érdekcsoport-térképet és a </a:t>
            </a:r>
            <a:r>
              <a:rPr lang="hu-H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Venn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-diagramot! </a:t>
            </a:r>
          </a:p>
          <a:p>
            <a:pPr marL="342900" indent="-342900">
              <a:buAutoNum type="arabicPeriod"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Miért fontos bizonyos etikai normák betartása a projektmarketing során?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923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Cél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értelmezni a projektmarketing fogalmát, bemutatni az érdekcsoportokat, a projektmarketing folyamatát és az alkalmazott projektmarketing-eszközöket, azaz</a:t>
            </a:r>
          </a:p>
          <a:p>
            <a:pPr marL="0" indent="0">
              <a:buNone/>
            </a:pPr>
            <a:r>
              <a:rPr lang="hu-HU" dirty="0"/>
              <a:t>• értelmezni a projektmarketing kibővült fogalomkörét,</a:t>
            </a:r>
          </a:p>
          <a:p>
            <a:pPr marL="0" indent="0">
              <a:buNone/>
            </a:pPr>
            <a:r>
              <a:rPr lang="hu-HU" dirty="0"/>
              <a:t>• strukturáltan áttekinteni a belső és külső érdekcsoportokat,</a:t>
            </a:r>
          </a:p>
          <a:p>
            <a:pPr marL="0" indent="0">
              <a:buNone/>
            </a:pPr>
            <a:r>
              <a:rPr lang="hu-HU" dirty="0"/>
              <a:t>• felsorolni és jellemezni a projektmarketing tevékenységfolyamatát,</a:t>
            </a:r>
          </a:p>
          <a:p>
            <a:pPr marL="0" indent="0">
              <a:buNone/>
            </a:pPr>
            <a:r>
              <a:rPr lang="hu-HU" dirty="0"/>
              <a:t>• bemutatni a projektmarketing fontosabb eszközeit és hatékony alkalmazásuk lehetőségeit.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  <p:pic>
        <p:nvPicPr>
          <p:cNvPr id="5" name="Rögzített hang">
            <a:hlinkClick r:id="" action="ppaction://media"/>
            <a:extLst>
              <a:ext uri="{FF2B5EF4-FFF2-40B4-BE49-F238E27FC236}">
                <a16:creationId xmlns:a16="http://schemas.microsoft.com/office/drawing/2014/main" id="{4D788D9B-ED9F-4B07-8CE1-87B407154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2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92"/>
    </mc:Choice>
    <mc:Fallback>
      <p:transition spd="slow" advTm="29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Projektmarketing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pPr algn="just"/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projektmarketing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fogalomköre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elmúlt néhány évtizedben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kibővült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Eredeti jelentését tekintve, a projekteredmény képességeinek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értékesítésére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irányuló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piaci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tevékenységnek volt tekinthető. Az új tartalom a projektsiker értelmezésének fejlődésével magyarázható, miszerint az érintett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érdekcsoportok megelégedettsége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egyre fontosabbá vált. </a:t>
            </a:r>
          </a:p>
          <a:p>
            <a:pPr algn="just"/>
            <a:endParaRPr lang="hu-HU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Ennek megfelelően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projektmarketing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 már az érintett érdekcsoportok megelégedettségének az elérésére irányuló törekvésként is értelmezhető. A hagyományos jelentésmód és tartalom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megőrzése mellett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egyre dominánsabban jelenik meg az új tartalom. Az érdekcsoportok meghatározása mellett, a projektmarketing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folyamata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projektmarketing-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eszközök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azok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alkalmazása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szorosan tartozik e témakörhöz. 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492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érintettek köre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érintettek fogalmát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vállalkozások kapcsán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több szerző is definiálja. A projektek érintettjeivel összefüggésben legtöbb szakíró az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érdeket emeli ki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ezért nem érintettekről, hanem érdekcsoportokról beszél. Az érintettek körét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eltérő módon értelmezik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különböző elméleti szakemberek, ezért általánosságban állítható, hogy a projektek érintettjei jellegükben igen sokfélék lehetnek, így differenciált közelítésmódot igényelnek. A lehetséges érdekcsoportok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két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nagyobb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csoportba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sorolhatóak: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belső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érdekcsoportok (a projekttulajdonosi szervezeten belüli),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külső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érdekcsoportok (a projekttulajdonosi szervezeten kívüli).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931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0" u="none" strike="noStrike" baseline="0" dirty="0">
                <a:solidFill>
                  <a:srgbClr val="000000"/>
                </a:solidFill>
              </a:rPr>
              <a:t>belső </a:t>
            </a:r>
            <a:r>
              <a:rPr lang="hu-HU" b="0" i="0" u="none" strike="noStrike" baseline="0" dirty="0">
                <a:solidFill>
                  <a:srgbClr val="000000"/>
                </a:solidFill>
              </a:rPr>
              <a:t>érdekcsoportok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belső érdekcsoportok: </a:t>
            </a:r>
            <a:endParaRPr lang="hu-H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projekttulajdonosi szervezet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tulajdonosai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részvényesei, </a:t>
            </a:r>
          </a:p>
          <a:p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 projekt vezetésében és teljesítésében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résztvevők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projekttulajdonosi szervezet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vezetősége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(szervezeti hierarchia szerint), </a:t>
            </a:r>
          </a:p>
          <a:p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projekttulajdonosi szervezet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alkalmazottai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(szakmai hovatartozás szerint), </a:t>
            </a:r>
          </a:p>
          <a:p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projekteredmény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felhasználói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(a projekttulajdonosi szervezeten belül), </a:t>
            </a:r>
          </a:p>
          <a:p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szakszervezeti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csoportok.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541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Külső érdekcsoportok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külső érdekcsoportok: </a:t>
            </a:r>
            <a:endParaRPr lang="hu-H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hatósági jellegű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érdekcsoportok (tervek, működés engedélyezése), </a:t>
            </a:r>
          </a:p>
          <a:p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üzleti alapon működő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szervezetek (finanszírozó, beszállító, teljesítést végző), </a:t>
            </a:r>
          </a:p>
          <a:p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szakszervezeti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központok, </a:t>
            </a:r>
          </a:p>
          <a:p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szakmai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érdekvédelmi szervezetek, </a:t>
            </a:r>
          </a:p>
          <a:p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fogyasztók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projekteredmény felhasználói (a projekttulajdonosi szervezeten kívüli), </a:t>
            </a:r>
          </a:p>
          <a:p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köznyilvánosság, </a:t>
            </a:r>
          </a:p>
          <a:p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helyi közösségek, </a:t>
            </a:r>
          </a:p>
          <a:p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különböző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mozgalmak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egyesületek (környezet- és, állatvédők)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25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érdekcsoportok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dirty="0"/>
          </a:p>
          <a:p>
            <a:pPr marL="0" indent="0">
              <a:buNone/>
            </a:pPr>
            <a:r>
              <a:rPr lang="hu-HU" dirty="0"/>
              <a:t>• gazdasági érdek (gazdasági előny vagy hátrány),</a:t>
            </a:r>
          </a:p>
          <a:p>
            <a:pPr marL="0" indent="0">
              <a:buNone/>
            </a:pPr>
            <a:r>
              <a:rPr lang="hu-HU" dirty="0"/>
              <a:t>• törvényben szabályozott jogokhoz fűződő érdek (engedélyezési jogosultság adott projekttel kapcsolatban),</a:t>
            </a:r>
          </a:p>
          <a:p>
            <a:pPr marL="0" indent="0">
              <a:buNone/>
            </a:pPr>
            <a:r>
              <a:rPr lang="hu-HU" dirty="0"/>
              <a:t>• küldetést érintő érdek (nem személyes érintettség, hanem az érdekcsoport küldetése),</a:t>
            </a:r>
          </a:p>
          <a:p>
            <a:pPr marL="0" indent="0">
              <a:buNone/>
            </a:pPr>
            <a:r>
              <a:rPr lang="hu-HU" dirty="0"/>
              <a:t>• a biztonsághoz fűződő érdek (a fizikai biztonság tekintetében),</a:t>
            </a:r>
          </a:p>
          <a:p>
            <a:pPr marL="0" indent="0">
              <a:buNone/>
            </a:pPr>
            <a:r>
              <a:rPr lang="hu-HU" dirty="0"/>
              <a:t>• az életminőséghez fűződő érdek (vezetékes földgáz),</a:t>
            </a:r>
          </a:p>
          <a:p>
            <a:pPr marL="0" indent="0">
              <a:buNone/>
            </a:pPr>
            <a:r>
              <a:rPr lang="hu-HU" dirty="0"/>
              <a:t>• az előnyszerzés lehetőségének az érdeke (új információs rendszer bevezetése),</a:t>
            </a:r>
          </a:p>
          <a:p>
            <a:pPr marL="0" indent="0">
              <a:buNone/>
            </a:pPr>
            <a:r>
              <a:rPr lang="hu-HU" dirty="0"/>
              <a:t>• csoportérdek dominál, (pártok, média)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723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Érdekcsoportok érdekei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A lehetséges érdekcsoportok és az általuk képviselt érdekek tökéletesebb megismerése végett, hangsúlyozni érdemes a következő jellemzőket:</a:t>
            </a:r>
          </a:p>
          <a:p>
            <a:pPr marL="0" indent="0">
              <a:buNone/>
            </a:pPr>
            <a:r>
              <a:rPr lang="hu-HU" dirty="0"/>
              <a:t>• a belső érdekcsoportok bizonyos tagjainak projekthez való viszonyulása kívül eshet a projekttulajdonos hatókörén,</a:t>
            </a:r>
          </a:p>
          <a:p>
            <a:pPr marL="0" indent="0">
              <a:buNone/>
            </a:pPr>
            <a:r>
              <a:rPr lang="hu-HU" dirty="0"/>
              <a:t>• a hatósági jellegű érdekcsoportok magatartása többnyire kiszámítható,</a:t>
            </a:r>
          </a:p>
          <a:p>
            <a:pPr marL="0" indent="0">
              <a:buNone/>
            </a:pPr>
            <a:r>
              <a:rPr lang="hu-HU" dirty="0"/>
              <a:t>• a különböző, de az adott projektben hasonló érdekkel bíró csoportok fölerősíthetik egymás magatartásának intenzitását, sőt ezek hatására újabb érdekcsoportok is megjelenhetnek,</a:t>
            </a:r>
          </a:p>
          <a:p>
            <a:pPr marL="0" indent="0">
              <a:buNone/>
            </a:pPr>
            <a:r>
              <a:rPr lang="hu-HU" dirty="0"/>
              <a:t>• az azonos jellegű érdekcsoportok érdekei nem feltétlenül bírnak azonos intenzitással, az érdekek mögött különböző okok találhatóak, így az érdekcsoportok egymással konfliktusba kerülhetnek vagy koalíciót is köthetnek,</a:t>
            </a:r>
          </a:p>
          <a:p>
            <a:pPr marL="0" indent="0">
              <a:buNone/>
            </a:pPr>
            <a:r>
              <a:rPr lang="hu-HU" dirty="0"/>
              <a:t>• léteznek latens, az érdekeiket nyilvánosan nem vállaló érdekcsoportok is, amelyek –ennek ellenére – hatékonyan képesek befolyásolni a projekt elfogadottságának mértékét.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315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</a:rPr>
              <a:t>A projektmarketing folyamata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projektmarketing önmagában is egy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összetett tevékenységfolyamat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Arra irányul, hogy az érintett érdekcsoportok projekttel kapcsolatos elvárásait és érzelmeit megismerve, hozzásegítse a projekttulajdonosi szervezetet, 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 elfogadottságának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megteremtéséhez. Az érintett érdekeltek megelégedettségének kialakulásához is hozzájárul a folyamat.</a:t>
            </a:r>
            <a:endParaRPr lang="hu-HU" sz="3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9905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63222B35225894CB55C76CF6373C5E1" ma:contentTypeVersion="3" ma:contentTypeDescription="Új dokumentum létrehozása." ma:contentTypeScope="" ma:versionID="3624dfce4a80af6326b7f55c9fee1656">
  <xsd:schema xmlns:xsd="http://www.w3.org/2001/XMLSchema" xmlns:xs="http://www.w3.org/2001/XMLSchema" xmlns:p="http://schemas.microsoft.com/office/2006/metadata/properties" xmlns:ns2="7a533163-fbe3-4f95-a955-5e46a2f4cf84" targetNamespace="http://schemas.microsoft.com/office/2006/metadata/properties" ma:root="true" ma:fieldsID="24af68cce8c8bbf33f4e18889cc154a4" ns2:_="">
    <xsd:import namespace="7a533163-fbe3-4f95-a955-5e46a2f4cf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33163-fbe3-4f95-a955-5e46a2f4c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65316A-837C-4DD0-967F-64082B140EAB}"/>
</file>

<file path=customXml/itemProps2.xml><?xml version="1.0" encoding="utf-8"?>
<ds:datastoreItem xmlns:ds="http://schemas.openxmlformats.org/officeDocument/2006/customXml" ds:itemID="{ECF6AB34-3E2A-4B75-A943-FC17722A91F3}"/>
</file>

<file path=customXml/itemProps3.xml><?xml version="1.0" encoding="utf-8"?>
<ds:datastoreItem xmlns:ds="http://schemas.openxmlformats.org/officeDocument/2006/customXml" ds:itemID="{BFF71FDD-5B76-4F66-928C-45605E9EB635}"/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1635</Words>
  <Application>Microsoft Office PowerPoint</Application>
  <PresentationFormat>Szélesvásznú</PresentationFormat>
  <Paragraphs>141</Paragraphs>
  <Slides>18</Slides>
  <Notes>4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Office-téma</vt:lpstr>
      <vt:lpstr>PowerPoint-bemutató</vt:lpstr>
      <vt:lpstr>Cél</vt:lpstr>
      <vt:lpstr>Projektmarketing</vt:lpstr>
      <vt:lpstr>Az érintettek köre</vt:lpstr>
      <vt:lpstr>belső érdekcsoportok</vt:lpstr>
      <vt:lpstr>Külső érdekcsoportok</vt:lpstr>
      <vt:lpstr>további érdekcsoportok</vt:lpstr>
      <vt:lpstr>Érdekcsoportok érdekei</vt:lpstr>
      <vt:lpstr>A projektmarketing folyamata</vt:lpstr>
      <vt:lpstr>A projektmarketing tevékenységfolyamatának fontosabb elemei</vt:lpstr>
      <vt:lpstr>Érintettek projekthez való viszonyulása</vt:lpstr>
      <vt:lpstr>Érintettek projekthez való viszonyulása</vt:lpstr>
      <vt:lpstr>PowerPoint-bemutató</vt:lpstr>
      <vt:lpstr>A projektben érintettek értékelése</vt:lpstr>
      <vt:lpstr>A projekt-marketing-eszközök és alkalmazásuk</vt:lpstr>
      <vt:lpstr>Értékelés</vt:lpstr>
      <vt:lpstr>Összegzés</vt:lpstr>
      <vt:lpstr>Önellenőrzés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CSILLA FILÓ</cp:lastModifiedBy>
  <cp:revision>6</cp:revision>
  <dcterms:created xsi:type="dcterms:W3CDTF">2020-03-12T12:44:42Z</dcterms:created>
  <dcterms:modified xsi:type="dcterms:W3CDTF">2020-07-06T13:44:29Z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0x010100863222B35225894CB55C76CF6373C5E1</vt:lpwstr>
  </property>
</Properties>
</file>