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70" r:id="rId24"/>
    <p:sldId id="286" r:id="rId25"/>
    <p:sldId id="287" r:id="rId26"/>
    <p:sldId id="288" r:id="rId27"/>
    <p:sldId id="289" r:id="rId28"/>
    <p:sldId id="290" r:id="rId29"/>
    <p:sldId id="291" r:id="rId30"/>
    <p:sldId id="292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31F45-1B78-428E-BBE2-713FB26B7BF7}" v="34" dt="2020-07-01T11:46:29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1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ILLA FILÓ" userId="7405f81079fe67b7" providerId="LiveId" clId="{4AB31F45-1B78-428E-BBE2-713FB26B7BF7}"/>
    <pc:docChg chg="undo custSel addSld delSld modSld">
      <pc:chgData name="CSILLA FILÓ" userId="7405f81079fe67b7" providerId="LiveId" clId="{4AB31F45-1B78-428E-BBE2-713FB26B7BF7}" dt="2020-07-01T11:48:08.945" v="864"/>
      <pc:docMkLst>
        <pc:docMk/>
      </pc:docMkLst>
      <pc:sldChg chg="modSp mod">
        <pc:chgData name="CSILLA FILÓ" userId="7405f81079fe67b7" providerId="LiveId" clId="{4AB31F45-1B78-428E-BBE2-713FB26B7BF7}" dt="2020-07-01T10:19:26.223" v="1"/>
        <pc:sldMkLst>
          <pc:docMk/>
          <pc:sldMk cId="2559225136" sldId="256"/>
        </pc:sldMkLst>
        <pc:spChg chg="mod">
          <ac:chgData name="CSILLA FILÓ" userId="7405f81079fe67b7" providerId="LiveId" clId="{4AB31F45-1B78-428E-BBE2-713FB26B7BF7}" dt="2020-07-01T10:19:26.223" v="1"/>
          <ac:spMkLst>
            <pc:docMk/>
            <pc:sldMk cId="2559225136" sldId="256"/>
            <ac:spMk id="8" creationId="{00000000-0000-0000-0000-000000000000}"/>
          </ac:spMkLst>
        </pc:spChg>
      </pc:sldChg>
      <pc:sldChg chg="del">
        <pc:chgData name="CSILLA FILÓ" userId="7405f81079fe67b7" providerId="LiveId" clId="{4AB31F45-1B78-428E-BBE2-713FB26B7BF7}" dt="2020-07-01T11:47:54.576" v="860" actId="47"/>
        <pc:sldMkLst>
          <pc:docMk/>
          <pc:sldMk cId="1762687779" sldId="258"/>
        </pc:sldMkLst>
      </pc:sldChg>
      <pc:sldChg chg="del">
        <pc:chgData name="CSILLA FILÓ" userId="7405f81079fe67b7" providerId="LiveId" clId="{4AB31F45-1B78-428E-BBE2-713FB26B7BF7}" dt="2020-07-01T11:47:55.229" v="861" actId="47"/>
        <pc:sldMkLst>
          <pc:docMk/>
          <pc:sldMk cId="719772756" sldId="259"/>
        </pc:sldMkLst>
      </pc:sldChg>
      <pc:sldChg chg="del">
        <pc:chgData name="CSILLA FILÓ" userId="7405f81079fe67b7" providerId="LiveId" clId="{4AB31F45-1B78-428E-BBE2-713FB26B7BF7}" dt="2020-07-01T11:47:55.903" v="862" actId="47"/>
        <pc:sldMkLst>
          <pc:docMk/>
          <pc:sldMk cId="4025773468" sldId="260"/>
        </pc:sldMkLst>
      </pc:sldChg>
      <pc:sldChg chg="modSp mod modNotesTx">
        <pc:chgData name="CSILLA FILÓ" userId="7405f81079fe67b7" providerId="LiveId" clId="{4AB31F45-1B78-428E-BBE2-713FB26B7BF7}" dt="2020-07-01T10:22:21.559" v="51" actId="20577"/>
        <pc:sldMkLst>
          <pc:docMk/>
          <pc:sldMk cId="2552525456" sldId="264"/>
        </pc:sldMkLst>
        <pc:spChg chg="mod">
          <ac:chgData name="CSILLA FILÓ" userId="7405f81079fe67b7" providerId="LiveId" clId="{4AB31F45-1B78-428E-BBE2-713FB26B7BF7}" dt="2020-07-01T10:19:50.778" v="22" actId="20577"/>
          <ac:spMkLst>
            <pc:docMk/>
            <pc:sldMk cId="2552525456" sldId="264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20:20.578" v="26" actId="123"/>
          <ac:spMkLst>
            <pc:docMk/>
            <pc:sldMk cId="2552525456" sldId="264"/>
            <ac:spMk id="3" creationId="{00000000-0000-0000-0000-000000000000}"/>
          </ac:spMkLst>
        </pc:spChg>
      </pc:sldChg>
      <pc:sldChg chg="addSp modSp add mod">
        <pc:chgData name="CSILLA FILÓ" userId="7405f81079fe67b7" providerId="LiveId" clId="{4AB31F45-1B78-428E-BBE2-713FB26B7BF7}" dt="2020-07-01T10:21:44.127" v="50" actId="1076"/>
        <pc:sldMkLst>
          <pc:docMk/>
          <pc:sldMk cId="3847636752" sldId="265"/>
        </pc:sldMkLst>
        <pc:spChg chg="mod">
          <ac:chgData name="CSILLA FILÓ" userId="7405f81079fe67b7" providerId="LiveId" clId="{4AB31F45-1B78-428E-BBE2-713FB26B7BF7}" dt="2020-07-01T10:20:46.250" v="42" actId="20577"/>
          <ac:spMkLst>
            <pc:docMk/>
            <pc:sldMk cId="3847636752" sldId="265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21:21.811" v="47" actId="6549"/>
          <ac:spMkLst>
            <pc:docMk/>
            <pc:sldMk cId="3847636752" sldId="265"/>
            <ac:spMk id="3" creationId="{00000000-0000-0000-0000-000000000000}"/>
          </ac:spMkLst>
        </pc:spChg>
        <pc:picChg chg="add mod">
          <ac:chgData name="CSILLA FILÓ" userId="7405f81079fe67b7" providerId="LiveId" clId="{4AB31F45-1B78-428E-BBE2-713FB26B7BF7}" dt="2020-07-01T10:21:44.127" v="50" actId="1076"/>
          <ac:picMkLst>
            <pc:docMk/>
            <pc:sldMk cId="3847636752" sldId="265"/>
            <ac:picMk id="5" creationId="{7FA763C2-20BB-40DE-B914-7CB6458CBE91}"/>
          </ac:picMkLst>
        </pc:picChg>
      </pc:sldChg>
      <pc:sldChg chg="modSp add mod modNotesTx">
        <pc:chgData name="CSILLA FILÓ" userId="7405f81079fe67b7" providerId="LiveId" clId="{4AB31F45-1B78-428E-BBE2-713FB26B7BF7}" dt="2020-07-01T10:25:26.056" v="81"/>
        <pc:sldMkLst>
          <pc:docMk/>
          <pc:sldMk cId="4116689187" sldId="266"/>
        </pc:sldMkLst>
        <pc:spChg chg="mod">
          <ac:chgData name="CSILLA FILÓ" userId="7405f81079fe67b7" providerId="LiveId" clId="{4AB31F45-1B78-428E-BBE2-713FB26B7BF7}" dt="2020-07-01T10:22:40.430" v="75" actId="20577"/>
          <ac:spMkLst>
            <pc:docMk/>
            <pc:sldMk cId="4116689187" sldId="266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25:17.064" v="80" actId="12"/>
          <ac:spMkLst>
            <pc:docMk/>
            <pc:sldMk cId="4116689187" sldId="266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4AB31F45-1B78-428E-BBE2-713FB26B7BF7}" dt="2020-07-01T10:33:51.767" v="164" actId="20577"/>
        <pc:sldMkLst>
          <pc:docMk/>
          <pc:sldMk cId="2864839338" sldId="267"/>
        </pc:sldMkLst>
        <pc:spChg chg="mod">
          <ac:chgData name="CSILLA FILÓ" userId="7405f81079fe67b7" providerId="LiveId" clId="{4AB31F45-1B78-428E-BBE2-713FB26B7BF7}" dt="2020-07-01T10:33:51.767" v="164" actId="20577"/>
          <ac:spMkLst>
            <pc:docMk/>
            <pc:sldMk cId="2864839338" sldId="267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28:31.223" v="88" actId="255"/>
          <ac:spMkLst>
            <pc:docMk/>
            <pc:sldMk cId="2864839338" sldId="267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4AB31F45-1B78-428E-BBE2-713FB26B7BF7}" dt="2020-07-01T10:32:09.077" v="117"/>
        <pc:sldMkLst>
          <pc:docMk/>
          <pc:sldMk cId="2789422085" sldId="268"/>
        </pc:sldMkLst>
        <pc:spChg chg="mod">
          <ac:chgData name="CSILLA FILÓ" userId="7405f81079fe67b7" providerId="LiveId" clId="{4AB31F45-1B78-428E-BBE2-713FB26B7BF7}" dt="2020-07-01T10:31:50.122" v="116" actId="20577"/>
          <ac:spMkLst>
            <pc:docMk/>
            <pc:sldMk cId="2789422085" sldId="268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31:34.991" v="93" actId="255"/>
          <ac:spMkLst>
            <pc:docMk/>
            <pc:sldMk cId="2789422085" sldId="268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4AB31F45-1B78-428E-BBE2-713FB26B7BF7}" dt="2020-07-01T10:34:31.665" v="171"/>
        <pc:sldMkLst>
          <pc:docMk/>
          <pc:sldMk cId="3331122362" sldId="269"/>
        </pc:sldMkLst>
        <pc:spChg chg="mod">
          <ac:chgData name="CSILLA FILÓ" userId="7405f81079fe67b7" providerId="LiveId" clId="{4AB31F45-1B78-428E-BBE2-713FB26B7BF7}" dt="2020-07-01T10:33:32.370" v="146" actId="20577"/>
          <ac:spMkLst>
            <pc:docMk/>
            <pc:sldMk cId="3331122362" sldId="269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34:13.348" v="170" actId="20577"/>
          <ac:spMkLst>
            <pc:docMk/>
            <pc:sldMk cId="3331122362" sldId="26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43:21.142" v="739" actId="6549"/>
        <pc:sldMkLst>
          <pc:docMk/>
          <pc:sldMk cId="928625770" sldId="270"/>
        </pc:sldMkLst>
        <pc:spChg chg="mod">
          <ac:chgData name="CSILLA FILÓ" userId="7405f81079fe67b7" providerId="LiveId" clId="{4AB31F45-1B78-428E-BBE2-713FB26B7BF7}" dt="2020-07-01T11:40:44.069" v="725" actId="20577"/>
          <ac:spMkLst>
            <pc:docMk/>
            <pc:sldMk cId="928625770" sldId="270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3:21.142" v="739" actId="6549"/>
          <ac:spMkLst>
            <pc:docMk/>
            <pc:sldMk cId="928625770" sldId="27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0:35:07.671" v="189" actId="5793"/>
        <pc:sldMkLst>
          <pc:docMk/>
          <pc:sldMk cId="1897357716" sldId="271"/>
        </pc:sldMkLst>
        <pc:spChg chg="mod">
          <ac:chgData name="CSILLA FILÓ" userId="7405f81079fe67b7" providerId="LiveId" clId="{4AB31F45-1B78-428E-BBE2-713FB26B7BF7}" dt="2020-07-01T10:34:55.148" v="184" actId="20577"/>
          <ac:spMkLst>
            <pc:docMk/>
            <pc:sldMk cId="1897357716" sldId="271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0:35:07.671" v="189" actId="5793"/>
          <ac:spMkLst>
            <pc:docMk/>
            <pc:sldMk cId="1897357716" sldId="271"/>
            <ac:spMk id="3" creationId="{00000000-0000-0000-0000-000000000000}"/>
          </ac:spMkLst>
        </pc:spChg>
      </pc:sldChg>
      <pc:sldChg chg="addSp delSp modSp add mod modNotesTx">
        <pc:chgData name="CSILLA FILÓ" userId="7405f81079fe67b7" providerId="LiveId" clId="{4AB31F45-1B78-428E-BBE2-713FB26B7BF7}" dt="2020-07-01T11:16:37.124" v="225"/>
        <pc:sldMkLst>
          <pc:docMk/>
          <pc:sldMk cId="4101395039" sldId="272"/>
        </pc:sldMkLst>
        <pc:spChg chg="mod">
          <ac:chgData name="CSILLA FILÓ" userId="7405f81079fe67b7" providerId="LiveId" clId="{4AB31F45-1B78-428E-BBE2-713FB26B7BF7}" dt="2020-07-01T10:36:11.218" v="223" actId="20577"/>
          <ac:spMkLst>
            <pc:docMk/>
            <pc:sldMk cId="4101395039" sldId="272"/>
            <ac:spMk id="2" creationId="{00000000-0000-0000-0000-000000000000}"/>
          </ac:spMkLst>
        </pc:spChg>
        <pc:spChg chg="del">
          <ac:chgData name="CSILLA FILÓ" userId="7405f81079fe67b7" providerId="LiveId" clId="{4AB31F45-1B78-428E-BBE2-713FB26B7BF7}" dt="2020-07-01T10:36:12.956" v="224"/>
          <ac:spMkLst>
            <pc:docMk/>
            <pc:sldMk cId="4101395039" sldId="272"/>
            <ac:spMk id="3" creationId="{00000000-0000-0000-0000-000000000000}"/>
          </ac:spMkLst>
        </pc:spChg>
        <pc:picChg chg="add mod">
          <ac:chgData name="CSILLA FILÓ" userId="7405f81079fe67b7" providerId="LiveId" clId="{4AB31F45-1B78-428E-BBE2-713FB26B7BF7}" dt="2020-07-01T10:36:12.956" v="224"/>
          <ac:picMkLst>
            <pc:docMk/>
            <pc:sldMk cId="4101395039" sldId="272"/>
            <ac:picMk id="5" creationId="{B05B7583-4361-43A4-B5A7-4EA1EA445F92}"/>
          </ac:picMkLst>
        </pc:picChg>
      </pc:sldChg>
      <pc:sldChg chg="modSp add mod modNotesTx">
        <pc:chgData name="CSILLA FILÓ" userId="7405f81079fe67b7" providerId="LiveId" clId="{4AB31F45-1B78-428E-BBE2-713FB26B7BF7}" dt="2020-07-01T11:20:40.837" v="252"/>
        <pc:sldMkLst>
          <pc:docMk/>
          <pc:sldMk cId="2826406184" sldId="273"/>
        </pc:sldMkLst>
        <pc:spChg chg="mod">
          <ac:chgData name="CSILLA FILÓ" userId="7405f81079fe67b7" providerId="LiveId" clId="{4AB31F45-1B78-428E-BBE2-713FB26B7BF7}" dt="2020-07-01T11:17:10.766" v="246" actId="20577"/>
          <ac:spMkLst>
            <pc:docMk/>
            <pc:sldMk cId="2826406184" sldId="273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20:23.894" v="251" actId="255"/>
          <ac:spMkLst>
            <pc:docMk/>
            <pc:sldMk cId="2826406184" sldId="273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21:48.409" v="287" actId="20577"/>
        <pc:sldMkLst>
          <pc:docMk/>
          <pc:sldMk cId="1287280081" sldId="274"/>
        </pc:sldMkLst>
        <pc:spChg chg="mod">
          <ac:chgData name="CSILLA FILÓ" userId="7405f81079fe67b7" providerId="LiveId" clId="{4AB31F45-1B78-428E-BBE2-713FB26B7BF7}" dt="2020-07-01T11:21:09.940" v="272" actId="20577"/>
          <ac:spMkLst>
            <pc:docMk/>
            <pc:sldMk cId="1287280081" sldId="274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21:48.409" v="287" actId="20577"/>
          <ac:spMkLst>
            <pc:docMk/>
            <pc:sldMk cId="1287280081" sldId="274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4AB31F45-1B78-428E-BBE2-713FB26B7BF7}" dt="2020-07-01T11:26:23.739" v="356" actId="2711"/>
        <pc:sldMkLst>
          <pc:docMk/>
          <pc:sldMk cId="2743580168" sldId="275"/>
        </pc:sldMkLst>
        <pc:spChg chg="mod">
          <ac:chgData name="CSILLA FILÓ" userId="7405f81079fe67b7" providerId="LiveId" clId="{4AB31F45-1B78-428E-BBE2-713FB26B7BF7}" dt="2020-07-01T11:23:37.014" v="309" actId="20577"/>
          <ac:spMkLst>
            <pc:docMk/>
            <pc:sldMk cId="2743580168" sldId="275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26:23.739" v="356" actId="2711"/>
          <ac:spMkLst>
            <pc:docMk/>
            <pc:sldMk cId="2743580168" sldId="275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26:17.867" v="355" actId="20577"/>
        <pc:sldMkLst>
          <pc:docMk/>
          <pc:sldMk cId="1981213699" sldId="276"/>
        </pc:sldMkLst>
        <pc:spChg chg="mod">
          <ac:chgData name="CSILLA FILÓ" userId="7405f81079fe67b7" providerId="LiveId" clId="{4AB31F45-1B78-428E-BBE2-713FB26B7BF7}" dt="2020-07-01T11:25:27.420" v="351" actId="20577"/>
          <ac:spMkLst>
            <pc:docMk/>
            <pc:sldMk cId="1981213699" sldId="276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26:17.867" v="355" actId="20577"/>
          <ac:spMkLst>
            <pc:docMk/>
            <pc:sldMk cId="1981213699" sldId="276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27:58.153" v="384" actId="20577"/>
        <pc:sldMkLst>
          <pc:docMk/>
          <pc:sldMk cId="1430370620" sldId="277"/>
        </pc:sldMkLst>
        <pc:spChg chg="mod">
          <ac:chgData name="CSILLA FILÓ" userId="7405f81079fe67b7" providerId="LiveId" clId="{4AB31F45-1B78-428E-BBE2-713FB26B7BF7}" dt="2020-07-01T11:27:27.514" v="379" actId="20577"/>
          <ac:spMkLst>
            <pc:docMk/>
            <pc:sldMk cId="1430370620" sldId="277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27:58.153" v="384" actId="20577"/>
          <ac:spMkLst>
            <pc:docMk/>
            <pc:sldMk cId="1430370620" sldId="277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29:02.114" v="407" actId="20577"/>
        <pc:sldMkLst>
          <pc:docMk/>
          <pc:sldMk cId="2449953259" sldId="278"/>
        </pc:sldMkLst>
        <pc:spChg chg="mod">
          <ac:chgData name="CSILLA FILÓ" userId="7405f81079fe67b7" providerId="LiveId" clId="{4AB31F45-1B78-428E-BBE2-713FB26B7BF7}" dt="2020-07-01T11:29:02.114" v="407" actId="20577"/>
          <ac:spMkLst>
            <pc:docMk/>
            <pc:sldMk cId="2449953259" sldId="278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28:59.574" v="405" actId="255"/>
          <ac:spMkLst>
            <pc:docMk/>
            <pc:sldMk cId="2449953259" sldId="278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30:01.667" v="430" actId="255"/>
        <pc:sldMkLst>
          <pc:docMk/>
          <pc:sldMk cId="3859261379" sldId="279"/>
        </pc:sldMkLst>
        <pc:spChg chg="mod">
          <ac:chgData name="CSILLA FILÓ" userId="7405f81079fe67b7" providerId="LiveId" clId="{4AB31F45-1B78-428E-BBE2-713FB26B7BF7}" dt="2020-07-01T11:29:24.600" v="421" actId="20577"/>
          <ac:spMkLst>
            <pc:docMk/>
            <pc:sldMk cId="3859261379" sldId="279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0:01.667" v="430" actId="255"/>
          <ac:spMkLst>
            <pc:docMk/>
            <pc:sldMk cId="3859261379" sldId="279"/>
            <ac:spMk id="3" creationId="{00000000-0000-0000-0000-000000000000}"/>
          </ac:spMkLst>
        </pc:spChg>
      </pc:sldChg>
      <pc:sldChg chg="modSp add mod setBg">
        <pc:chgData name="CSILLA FILÓ" userId="7405f81079fe67b7" providerId="LiveId" clId="{4AB31F45-1B78-428E-BBE2-713FB26B7BF7}" dt="2020-07-01T11:32:50.440" v="565" actId="20577"/>
        <pc:sldMkLst>
          <pc:docMk/>
          <pc:sldMk cId="1004158087" sldId="280"/>
        </pc:sldMkLst>
        <pc:spChg chg="mod">
          <ac:chgData name="CSILLA FILÓ" userId="7405f81079fe67b7" providerId="LiveId" clId="{4AB31F45-1B78-428E-BBE2-713FB26B7BF7}" dt="2020-07-01T11:31:05.918" v="523" actId="255"/>
          <ac:spMkLst>
            <pc:docMk/>
            <pc:sldMk cId="1004158087" sldId="280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2:50.440" v="565" actId="20577"/>
          <ac:spMkLst>
            <pc:docMk/>
            <pc:sldMk cId="1004158087" sldId="280"/>
            <ac:spMk id="3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0:45.935" v="521"/>
          <ac:spMkLst>
            <pc:docMk/>
            <pc:sldMk cId="1004158087" sldId="280"/>
            <ac:spMk id="4" creationId="{00000000-0000-0000-0000-000000000000}"/>
          </ac:spMkLst>
        </pc:spChg>
      </pc:sldChg>
      <pc:sldChg chg="modSp add mod modNotesTx">
        <pc:chgData name="CSILLA FILÓ" userId="7405f81079fe67b7" providerId="LiveId" clId="{4AB31F45-1B78-428E-BBE2-713FB26B7BF7}" dt="2020-07-01T11:34:50.120" v="608"/>
        <pc:sldMkLst>
          <pc:docMk/>
          <pc:sldMk cId="1267311457" sldId="281"/>
        </pc:sldMkLst>
        <pc:spChg chg="mod">
          <ac:chgData name="CSILLA FILÓ" userId="7405f81079fe67b7" providerId="LiveId" clId="{4AB31F45-1B78-428E-BBE2-713FB26B7BF7}" dt="2020-07-01T11:33:16.589" v="603" actId="20577"/>
          <ac:spMkLst>
            <pc:docMk/>
            <pc:sldMk cId="1267311457" sldId="281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4:29.761" v="607"/>
          <ac:spMkLst>
            <pc:docMk/>
            <pc:sldMk cId="1267311457" sldId="281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35:27.971" v="643" actId="123"/>
        <pc:sldMkLst>
          <pc:docMk/>
          <pc:sldMk cId="3728940859" sldId="282"/>
        </pc:sldMkLst>
        <pc:spChg chg="mod">
          <ac:chgData name="CSILLA FILÓ" userId="7405f81079fe67b7" providerId="LiveId" clId="{4AB31F45-1B78-428E-BBE2-713FB26B7BF7}" dt="2020-07-01T11:35:13.380" v="637" actId="20577"/>
          <ac:spMkLst>
            <pc:docMk/>
            <pc:sldMk cId="3728940859" sldId="282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5:27.971" v="643" actId="123"/>
          <ac:spMkLst>
            <pc:docMk/>
            <pc:sldMk cId="3728940859" sldId="282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36:37.625" v="671" actId="20577"/>
        <pc:sldMkLst>
          <pc:docMk/>
          <pc:sldMk cId="513409811" sldId="283"/>
        </pc:sldMkLst>
        <pc:spChg chg="mod">
          <ac:chgData name="CSILLA FILÓ" userId="7405f81079fe67b7" providerId="LiveId" clId="{4AB31F45-1B78-428E-BBE2-713FB26B7BF7}" dt="2020-07-01T11:36:37.625" v="671" actId="20577"/>
          <ac:spMkLst>
            <pc:docMk/>
            <pc:sldMk cId="513409811" sldId="283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6:24.950" v="651" actId="27636"/>
          <ac:spMkLst>
            <pc:docMk/>
            <pc:sldMk cId="513409811" sldId="283"/>
            <ac:spMk id="3" creationId="{00000000-0000-0000-0000-000000000000}"/>
          </ac:spMkLst>
        </pc:spChg>
      </pc:sldChg>
      <pc:sldChg chg="modSp add mod modNotesTx">
        <pc:chgData name="CSILLA FILÓ" userId="7405f81079fe67b7" providerId="LiveId" clId="{4AB31F45-1B78-428E-BBE2-713FB26B7BF7}" dt="2020-07-01T11:42:19.087" v="728"/>
        <pc:sldMkLst>
          <pc:docMk/>
          <pc:sldMk cId="3681243027" sldId="284"/>
        </pc:sldMkLst>
        <pc:spChg chg="mod">
          <ac:chgData name="CSILLA FILÓ" userId="7405f81079fe67b7" providerId="LiveId" clId="{4AB31F45-1B78-428E-BBE2-713FB26B7BF7}" dt="2020-07-01T11:37:06.979" v="674" actId="20577"/>
          <ac:spMkLst>
            <pc:docMk/>
            <pc:sldMk cId="3681243027" sldId="284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38:15.387" v="677" actId="2711"/>
          <ac:spMkLst>
            <pc:docMk/>
            <pc:sldMk cId="3681243027" sldId="284"/>
            <ac:spMk id="3" creationId="{00000000-0000-0000-0000-000000000000}"/>
          </ac:spMkLst>
        </pc:spChg>
      </pc:sldChg>
      <pc:sldChg chg="addSp delSp modSp add mod modNotesTx">
        <pc:chgData name="CSILLA FILÓ" userId="7405f81079fe67b7" providerId="LiveId" clId="{4AB31F45-1B78-428E-BBE2-713FB26B7BF7}" dt="2020-07-01T11:42:27.124" v="729"/>
        <pc:sldMkLst>
          <pc:docMk/>
          <pc:sldMk cId="3030908402" sldId="285"/>
        </pc:sldMkLst>
        <pc:spChg chg="mod">
          <ac:chgData name="CSILLA FILÓ" userId="7405f81079fe67b7" providerId="LiveId" clId="{4AB31F45-1B78-428E-BBE2-713FB26B7BF7}" dt="2020-07-01T11:39:37.580" v="706" actId="20577"/>
          <ac:spMkLst>
            <pc:docMk/>
            <pc:sldMk cId="3030908402" sldId="285"/>
            <ac:spMk id="2" creationId="{00000000-0000-0000-0000-000000000000}"/>
          </ac:spMkLst>
        </pc:spChg>
        <pc:spChg chg="del">
          <ac:chgData name="CSILLA FILÓ" userId="7405f81079fe67b7" providerId="LiveId" clId="{4AB31F45-1B78-428E-BBE2-713FB26B7BF7}" dt="2020-07-01T11:39:53.921" v="707"/>
          <ac:spMkLst>
            <pc:docMk/>
            <pc:sldMk cId="3030908402" sldId="285"/>
            <ac:spMk id="3" creationId="{00000000-0000-0000-0000-000000000000}"/>
          </ac:spMkLst>
        </pc:spChg>
        <pc:picChg chg="add mod">
          <ac:chgData name="CSILLA FILÓ" userId="7405f81079fe67b7" providerId="LiveId" clId="{4AB31F45-1B78-428E-BBE2-713FB26B7BF7}" dt="2020-07-01T11:39:53.921" v="707"/>
          <ac:picMkLst>
            <pc:docMk/>
            <pc:sldMk cId="3030908402" sldId="285"/>
            <ac:picMk id="5" creationId="{63FE5A8C-F04A-42DB-B52F-929DD7C43C5E}"/>
          </ac:picMkLst>
        </pc:picChg>
      </pc:sldChg>
      <pc:sldChg chg="modSp add mod">
        <pc:chgData name="CSILLA FILÓ" userId="7405f81079fe67b7" providerId="LiveId" clId="{4AB31F45-1B78-428E-BBE2-713FB26B7BF7}" dt="2020-07-01T11:44:42.803" v="784" actId="255"/>
        <pc:sldMkLst>
          <pc:docMk/>
          <pc:sldMk cId="1025452081" sldId="286"/>
        </pc:sldMkLst>
        <pc:spChg chg="mod">
          <ac:chgData name="CSILLA FILÓ" userId="7405f81079fe67b7" providerId="LiveId" clId="{4AB31F45-1B78-428E-BBE2-713FB26B7BF7}" dt="2020-07-01T11:44:15.894" v="778" actId="20577"/>
          <ac:spMkLst>
            <pc:docMk/>
            <pc:sldMk cId="1025452081" sldId="286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4:42.803" v="784" actId="255"/>
          <ac:spMkLst>
            <pc:docMk/>
            <pc:sldMk cId="1025452081" sldId="286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45:12.579" v="793" actId="20577"/>
        <pc:sldMkLst>
          <pc:docMk/>
          <pc:sldMk cId="2143677646" sldId="287"/>
        </pc:sldMkLst>
        <pc:spChg chg="mod">
          <ac:chgData name="CSILLA FILÓ" userId="7405f81079fe67b7" providerId="LiveId" clId="{4AB31F45-1B78-428E-BBE2-713FB26B7BF7}" dt="2020-07-01T11:44:47.893" v="785"/>
          <ac:spMkLst>
            <pc:docMk/>
            <pc:sldMk cId="2143677646" sldId="287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5:12.579" v="793" actId="20577"/>
          <ac:spMkLst>
            <pc:docMk/>
            <pc:sldMk cId="2143677646" sldId="287"/>
            <ac:spMk id="3" creationId="{00000000-0000-0000-0000-000000000000}"/>
          </ac:spMkLst>
        </pc:spChg>
      </pc:sldChg>
      <pc:sldChg chg="addSp delSp modSp add mod">
        <pc:chgData name="CSILLA FILÓ" userId="7405f81079fe67b7" providerId="LiveId" clId="{4AB31F45-1B78-428E-BBE2-713FB26B7BF7}" dt="2020-07-01T11:45:49.448" v="805"/>
        <pc:sldMkLst>
          <pc:docMk/>
          <pc:sldMk cId="898976932" sldId="288"/>
        </pc:sldMkLst>
        <pc:spChg chg="mod">
          <ac:chgData name="CSILLA FILÓ" userId="7405f81079fe67b7" providerId="LiveId" clId="{4AB31F45-1B78-428E-BBE2-713FB26B7BF7}" dt="2020-07-01T11:45:49.448" v="805"/>
          <ac:spMkLst>
            <pc:docMk/>
            <pc:sldMk cId="898976932" sldId="288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5:37.641" v="804" actId="123"/>
          <ac:spMkLst>
            <pc:docMk/>
            <pc:sldMk cId="898976932" sldId="288"/>
            <ac:spMk id="3" creationId="{00000000-0000-0000-0000-000000000000}"/>
          </ac:spMkLst>
        </pc:spChg>
        <pc:spChg chg="add del">
          <ac:chgData name="CSILLA FILÓ" userId="7405f81079fe67b7" providerId="LiveId" clId="{4AB31F45-1B78-428E-BBE2-713FB26B7BF7}" dt="2020-07-01T11:45:28.743" v="797" actId="22"/>
          <ac:spMkLst>
            <pc:docMk/>
            <pc:sldMk cId="898976932" sldId="288"/>
            <ac:spMk id="6" creationId="{6B8CE924-720F-4A35-A463-AA78CB2F241B}"/>
          </ac:spMkLst>
        </pc:spChg>
      </pc:sldChg>
      <pc:sldChg chg="modSp add mod">
        <pc:chgData name="CSILLA FILÓ" userId="7405f81079fe67b7" providerId="LiveId" clId="{4AB31F45-1B78-428E-BBE2-713FB26B7BF7}" dt="2020-07-01T11:46:24.453" v="814" actId="123"/>
        <pc:sldMkLst>
          <pc:docMk/>
          <pc:sldMk cId="1923552271" sldId="289"/>
        </pc:sldMkLst>
        <pc:spChg chg="mod">
          <ac:chgData name="CSILLA FILÓ" userId="7405f81079fe67b7" providerId="LiveId" clId="{4AB31F45-1B78-428E-BBE2-713FB26B7BF7}" dt="2020-07-01T11:45:53.325" v="806"/>
          <ac:spMkLst>
            <pc:docMk/>
            <pc:sldMk cId="1923552271" sldId="289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6:24.453" v="814" actId="123"/>
          <ac:spMkLst>
            <pc:docMk/>
            <pc:sldMk cId="1923552271" sldId="289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46:59.325" v="828" actId="5793"/>
        <pc:sldMkLst>
          <pc:docMk/>
          <pc:sldMk cId="1775556625" sldId="290"/>
        </pc:sldMkLst>
        <pc:spChg chg="mod">
          <ac:chgData name="CSILLA FILÓ" userId="7405f81079fe67b7" providerId="LiveId" clId="{4AB31F45-1B78-428E-BBE2-713FB26B7BF7}" dt="2020-07-01T11:46:38.248" v="818"/>
          <ac:spMkLst>
            <pc:docMk/>
            <pc:sldMk cId="1775556625" sldId="290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6:59.325" v="828" actId="5793"/>
          <ac:spMkLst>
            <pc:docMk/>
            <pc:sldMk cId="1775556625" sldId="290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47:46.452" v="850" actId="123"/>
        <pc:sldMkLst>
          <pc:docMk/>
          <pc:sldMk cId="1328854956" sldId="291"/>
        </pc:sldMkLst>
        <pc:spChg chg="mod">
          <ac:chgData name="CSILLA FILÓ" userId="7405f81079fe67b7" providerId="LiveId" clId="{4AB31F45-1B78-428E-BBE2-713FB26B7BF7}" dt="2020-07-01T11:47:14.334" v="837" actId="20577"/>
          <ac:spMkLst>
            <pc:docMk/>
            <pc:sldMk cId="1328854956" sldId="291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7:46.452" v="850" actId="123"/>
          <ac:spMkLst>
            <pc:docMk/>
            <pc:sldMk cId="1328854956" sldId="291"/>
            <ac:spMk id="3" creationId="{00000000-0000-0000-0000-000000000000}"/>
          </ac:spMkLst>
        </pc:spChg>
      </pc:sldChg>
      <pc:sldChg chg="modSp add mod">
        <pc:chgData name="CSILLA FILÓ" userId="7405f81079fe67b7" providerId="LiveId" clId="{4AB31F45-1B78-428E-BBE2-713FB26B7BF7}" dt="2020-07-01T11:48:08.945" v="864"/>
        <pc:sldMkLst>
          <pc:docMk/>
          <pc:sldMk cId="580413137" sldId="292"/>
        </pc:sldMkLst>
        <pc:spChg chg="mod">
          <ac:chgData name="CSILLA FILÓ" userId="7405f81079fe67b7" providerId="LiveId" clId="{4AB31F45-1B78-428E-BBE2-713FB26B7BF7}" dt="2020-07-01T11:47:50.941" v="858" actId="20577"/>
          <ac:spMkLst>
            <pc:docMk/>
            <pc:sldMk cId="580413137" sldId="292"/>
            <ac:spMk id="2" creationId="{00000000-0000-0000-0000-000000000000}"/>
          </ac:spMkLst>
        </pc:spChg>
        <pc:spChg chg="mod">
          <ac:chgData name="CSILLA FILÓ" userId="7405f81079fe67b7" providerId="LiveId" clId="{4AB31F45-1B78-428E-BBE2-713FB26B7BF7}" dt="2020-07-01T11:48:08.945" v="864"/>
          <ac:spMkLst>
            <pc:docMk/>
            <pc:sldMk cId="580413137" sldId="292"/>
            <ac:spMk id="3" creationId="{00000000-0000-0000-0000-000000000000}"/>
          </ac:spMkLst>
        </pc:spChg>
      </pc:sldChg>
      <pc:sldChg chg="add del">
        <pc:chgData name="CSILLA FILÓ" userId="7405f81079fe67b7" providerId="LiveId" clId="{4AB31F45-1B78-428E-BBE2-713FB26B7BF7}" dt="2020-07-01T11:47:53.809" v="859" actId="47"/>
        <pc:sldMkLst>
          <pc:docMk/>
          <pc:sldMk cId="2482443222" sldId="29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669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vállalkozó, az építés-szerelésre specializálódott szereplő, amellyel, vagy amelyekkel a beruházó a létesítmény építés-szerelési munkáinak kivitelezésére, esetleg az üzembe helyezésre és a próbaüzemre is szerződést hoz létre. </a:t>
            </a:r>
          </a:p>
          <a:p>
            <a:r>
              <a:rPr lang="hu-HU" dirty="0"/>
              <a:t>• A tervező, az a műszaki tervezésre szakosodott vállalkozó, amellyel, vagy amelyekkel a beruházó a létesítmény fizikai megvalósítási szakaszának a tervezési munkáira, esetleg az előkészítési szakasz tervezési munkáira (megvalósíthatósági tanulmányok) is szerződést hoz létre. Ez utóbbi esetben a tervező azonos a mérnök-tanácsadó vállalattal. </a:t>
            </a:r>
          </a:p>
          <a:p>
            <a:r>
              <a:rPr lang="hu-HU" dirty="0"/>
              <a:t>• A mérnök-tanácsadó (mérnökiroda), az a közreműködő, amely a létesítmények technológiai működési folyamataira szakosodott, s amellyel a beruházó az előkészítési szakasz tevékenységeinek elvégzésére hoz létre szerződést, illetve az odaítélési és a fizikai megvalósítási szakaszban is műszaki tanácsadóként működik a beruházó mellett. Ha a beruházó nem rendelkezik megfelelő gyakorlattal a létesítménymegvalósítási folyamat tevékenységeiben, akkor a mérnök-tanácsadó szerepe és tevékenysége felértékelődik. </a:t>
            </a:r>
          </a:p>
          <a:p>
            <a:r>
              <a:rPr lang="hu-HU" dirty="0"/>
              <a:t>• A beszállító az a gyártó, esetleg kereskedelmi vállalat, amellyel, vagy amelyekkel a beruházó a létesítményhez szükséges anyagok, gépek, berendezések stb. szállítására szerződést hoz létre. A beszállító által szállított anyagok, gépek és berendezések beépülnek az adott létesítménybe és így annak permanens részévé válnak. </a:t>
            </a:r>
          </a:p>
          <a:p>
            <a:r>
              <a:rPr lang="hu-HU" dirty="0"/>
              <a:t>• A mérnök szerepköre a leginkább független, bár tevékenységét egyértelműen a beruházó megbízásából végzi. Egyrészt a beruházót képviseli (információszolgáltatás a vállalkozó számára, a vállalkozó teljesítésének elfogadása, vagy visszautasítása, alvállalkozók és beszállítók kijelölése). Másrészt a beruházótól függetlenül is tevékenykedik (többletidő engedélyezése a vállalkozónak, többletmunkák árának elfogadása, a létesítmény megvalósításával kapcsolatos bizonylatok kibocsátása). Általában egyfajta döntőbíró a beruházó és a vállalkozó közötti vitás ügyekben (jóváhagyás, utasítás). A mérnök közreműködése Európai Uniós gyakorlatnak tekinthető, különösen a nemzetközi versenyeztetéssel odaítélt projektmunkák esetén. </a:t>
            </a:r>
          </a:p>
          <a:p>
            <a:r>
              <a:rPr lang="hu-HU" dirty="0"/>
              <a:t>• Ha egy adott projekt esetében ez a funkció kijelölésre kerül, akkor a vállalkozónak minden, a létesítményre vonatkozó döntését a mérnökkel jóvá kell </a:t>
            </a:r>
            <a:r>
              <a:rPr lang="hu-HU" dirty="0" err="1"/>
              <a:t>hagyatni</a:t>
            </a:r>
            <a:r>
              <a:rPr lang="hu-HU" dirty="0"/>
              <a:t>, s a vállalkozó csak a mérnöktől fogadhat el utasítást, a beruházó más megbízottjától, vagy szervezetétől nem. A felkért mérnök lehet külső vagy a beruházó saját állományából kinevezett szakember. A mérnököt a létesítmény fizikai megvalósításának helyszínén rendszerint a mérnök helyszíni megbízottja képviseli. </a:t>
            </a:r>
          </a:p>
          <a:p>
            <a:r>
              <a:rPr lang="hu-HU" dirty="0"/>
              <a:t>• A műszaki ellenőr a beruházó megbízottjaként, mint külső szakember, vagy mint a beruházó alkalmazottja tevékenykedik. Elsődleges feladata, hogy a beruházó nevében ellenőrizze a teljesítéssel kapcsolatos tevékenységeket, valamint a létesítménybe beépülő anyagok, gépek, berendezések szerződéses dokumentációk szerinti megfelelőségét. Ezt a szerepkört több, a korábbiakban említett közreműködő is betöltheti. </a:t>
            </a:r>
          </a:p>
          <a:p>
            <a:r>
              <a:rPr lang="hu-HU" dirty="0"/>
              <a:t>• A jogtanácsos a beruházónak az a tanácsadója, aki segít megfelelni a hatóságok jogszabályokban rögzített elvárásainak, illetve részt vesz a közreműködőkkel kötött szerződések kialakításában is. A jogtanácsos lehet a mérnökiroda alkalmazottja, vagy megbízottja.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Minden projekt egyedi, egyszeri ugyanakkor összetett, komplex tevékenységfolyamat. Valamennyi projekt és projektfolyamat jellemzője - hasonlóan a vállalkozásokhoz - a bizonytalanság és az </a:t>
            </a:r>
            <a:r>
              <a:rPr lang="hu-HU" dirty="0" err="1"/>
              <a:t>interdependencia</a:t>
            </a:r>
            <a:r>
              <a:rPr lang="hu-HU" dirty="0"/>
              <a:t>, azaz kölcsönös függőségi kapcsolatok rendszere. Több szakíró egybehangzó megállapítása, hogy a projektfolyamat során e két jellemző erősíti egymást.</a:t>
            </a:r>
          </a:p>
          <a:p>
            <a:r>
              <a:rPr lang="hu-HU" dirty="0"/>
              <a:t>A projektfolyamatban megnyilvánuló bizonytalanságok sorára szemléletesen mutat rá az ipari tömegtermelés és a projektteljesítés – általában megfigyelhető - eltérő jellemzőinek összehasonlítása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6762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koncepció helyes kialakítása a sikeres projekt szempontjából a legfontosabb fázis. A leglényegesebb információ a határidőre megvalósítandó projekt tömören megfogalmazott célkitűzése. A projekt definiálási szakaszában az elérendő célokról az adott projekt </a:t>
            </a:r>
            <a:r>
              <a:rPr lang="hu-HU" dirty="0" err="1"/>
              <a:t>vevőjével</a:t>
            </a:r>
            <a:r>
              <a:rPr lang="hu-HU" dirty="0"/>
              <a:t>, a projekteredmény későbbi használóival többszörösen szükséges egyeztetni.</a:t>
            </a:r>
          </a:p>
          <a:p>
            <a:r>
              <a:rPr lang="hu-HU" dirty="0"/>
              <a:t>E fázisban szükséges tisztázni a projekt pontos elvárásait, a sikeres teljesítés kritériumait a pénzügyi és egyéb mérőszámok meghatározása mellett. A lényeges kommunikációs csatornák és a felelősségek föltérképezése, valamint a rendelkezésre álló erőforrás- és egyéb korlátok pontosítása is e fázis feladatai.</a:t>
            </a:r>
          </a:p>
          <a:p>
            <a:r>
              <a:rPr lang="hu-HU" dirty="0"/>
              <a:t>A projekt elfogadására vonatkozó döntés meghozatala előtt, átfogó jellegű tanulmánytervet kell készíteni. A koncepció fázis végén meg kell állapodni a vevővel a világosan és egyértelműen dokumentált a projektcélokról és a tervezési paraméterekről.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441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tervezés, szervezés során az első fázisban megfogalmazott célkitűzéseket, elemi munkacsomagokra kell lebontani. Ez a fentről lefelé történő tervezési eljárás a komplex és bonyolult projektekben is segíti a konkrétan elvégzendő tevékenységek, részfeladatok meghatározását. A tervezés során elkészül a tevékenységek időrendi ütemezése, az erőforrás- és költségterve, amelyek a projektkontroll alapjául szolgálnak. További célja e fázisnak a kockázatelemzés, illetve a különböző tervváltozatok kialakítása is.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288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végrehajtás (realizálás) a terv teljesítésére koncentrál. E fázisban menedzselni kell a szinte törvényszerűen bekövetkező változásokat, eltéréseket, állandó helyzetjelentéseket kell készíteni és a szükséges beavatkozásokat is meg kell tenni a komolyabb eltérések észlelésekor. A projekt-team tagjait, a felső vezetést és a vevőt tájékoztatni kell a projekt előrehaladásáról, a kiadások és költségek alakulásáról, valamint az előrelátható kedvezőtlen eseményekről. A jelentési rendszer részeként átfogó projektnyilvántartást kell vezetni, amely a fölmerülő problémák részleteit és azok elhárítási módját tartalmazza.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414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befejezés fázisában kerül sor a projektjelentések elemzésére. Az elemzésből nyert sokrétű információ későbbi projektek esetében is hasznos lehet. Az elemzés tartalmazza az alkalmazott módszerek sikerét, a projekt-team egyes tagjainak teljesítményét és a különböző beszállítók megbízhatóságát. A megfelelő visszacsatolás és értékelés biztosítja a szervezet tanulását. Gyakorló szakemberek megfigyelése szerint ennek ellenére sok projekt marad lezáratlanul.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218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stratégiaorientált szemléletmódnak megfelelően alakítható ki egy olyan általános projektciklus-modell, amelynek középpontjában a szervezeti stratégia található, hangsúlyozva annak fontosságát. A projektciklus, vagy műszaki projektek esetén a létesítménymegvalósítási ciklus, a projektmegvalósítás logikáját követve, négy tevékenységi szakaszból és három döntési pontból áll. A ciklus főbb szakaszai </a:t>
            </a:r>
          </a:p>
          <a:p>
            <a:r>
              <a:rPr lang="hu-HU" dirty="0"/>
              <a:t>Fontos hangsúlyozni tehát, hogy a ciklus első szakasza a szervezet stratégiájából indul ki és az utolsó szakasz is oda tér vissza, azaz a projektmegvalósítása során mindig a szervezeti stratégiát kell a középpontba helyezni.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22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projektkialakítási (előkészítési) szakaszban kerül sor a vonatkozó stratégiai cél alapján a projekt (létesítmény) iránti igény megfogalmazására és a projektváltozatok (létesítményvariációk) kialakítására. A különféle projektötletek szelektálása az előzetes megvalósíthatósági tanulmányok alapján történik. Az egyes projektváltozatok közötti döntést ezek a tanulmányok segítik. A döntés eredményeként a projekttulajdonos (beruházó) egy konkrét műszaki, pénzügyi és időbeli paraméterekkel meghatározott projekt megvalósítására szánja el magát. Ennek realizálásához készül a kiválasztott változatra vonatkozó megvalósíthatósági tanulmány, amely több résztanulmányból áll és a megvalósítandó projekt első, koncepcionálisan és formálisan is megfogalmazott leírása.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2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odaítélési szakaszban a beruházó döntést hoz arra vonatkozóan, hogy saját szervezetén kívül mely szervezet, vagy szervezetek és milyen formában vegyenek részt a projekt (létesítmény) teljesítésében (fizikai megvalósításában). E szakasznak különösen a külső projektek (szervezeten kívüli közreműködők a megvalósításban) esetében van komoly szerepe. Ezen fázis meghatározó tevékenysége a projektstratégia helyes kialakítása, amely döntően befolyásolja a teljesítés körülményeit. Magának a projektstratégiának a kialakítása is egy döntési folyamat eredménye, ami arra irányul, hogy a teljesítésben résztvevők milyen mértékben és milyen módon viselik a felelősséget és a kockázatot a projekteredmény létrehozásáért. Az odaítélés szakasza a következő főbb tevékenységekből áll:</a:t>
            </a:r>
          </a:p>
          <a:p>
            <a:endParaRPr lang="hu-HU" dirty="0"/>
          </a:p>
          <a:p>
            <a:r>
              <a:rPr lang="hu-HU" dirty="0"/>
              <a:t>Az odaítélés szakasza a következő főbb tevékenységekből áll:</a:t>
            </a:r>
          </a:p>
          <a:p>
            <a:endParaRPr lang="hu-HU" dirty="0"/>
          </a:p>
          <a:p>
            <a:r>
              <a:rPr lang="hu-HU" dirty="0"/>
              <a:t>a projektstratégia kialakítása (szerződés típusa, pénzügyi elszámolás módja), </a:t>
            </a:r>
          </a:p>
          <a:p>
            <a:r>
              <a:rPr lang="hu-HU" dirty="0"/>
              <a:t>a potenciális vállalkozók előzetes minősítése, </a:t>
            </a:r>
          </a:p>
          <a:p>
            <a:r>
              <a:rPr lang="hu-HU" dirty="0"/>
              <a:t>a tender dokumentáció kialakítása; </a:t>
            </a:r>
          </a:p>
          <a:p>
            <a:r>
              <a:rPr lang="hu-HU" dirty="0"/>
              <a:t>az ajánlatok értékelése; </a:t>
            </a:r>
          </a:p>
          <a:p>
            <a:r>
              <a:rPr lang="hu-HU" dirty="0"/>
              <a:t>a szerződés(</a:t>
            </a:r>
            <a:r>
              <a:rPr lang="hu-HU" dirty="0" err="1"/>
              <a:t>ek</a:t>
            </a:r>
            <a:r>
              <a:rPr lang="hu-HU" dirty="0"/>
              <a:t>) létrehozása.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403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projektvezető vagy projektmenedzser az a személy, aki a humán és a technikai erőforrásokat, az információkat, valamint a releváns projektvezetési </a:t>
            </a:r>
            <a:r>
              <a:rPr lang="hu-HU" dirty="0" err="1"/>
              <a:t>eszköztárat</a:t>
            </a:r>
            <a:r>
              <a:rPr lang="hu-HU" dirty="0"/>
              <a:t> a konkrétan meghatározott projekteredmény elérésére összpontosítja. A projektvezető döntési hatásköre minden esetben az adott szervezet felső vezetésétől származik, ez a hatáskör biztosítja számára a cselekvés lehetőségét, illetve a szabad cselekvés korlátait. A projektvezető felelősséggel tartozik a projekt teljesítéséért. A projektvezetőt az adott projekt időtartamán belül a lehető legkorábban célszerű kijelölni, ellenkező esetben előfordulhat, hogy olyan döntéseket kell végrehajtania, amelyekkel nem ért egyet. </a:t>
            </a:r>
          </a:p>
          <a:p>
            <a:r>
              <a:rPr lang="hu-HU" dirty="0"/>
              <a:t>• projektgazda vagy szponzor, belső résztvevő a projektet közvetlenül előmozdító felső vezető. Általában a projekthez szükséges erőforrásokat biztosítja, és felelősséget visel a projekt sikeréért. Elsődleges küldetése a projekt vagy az adott javaslat támogatása. </a:t>
            </a:r>
          </a:p>
          <a:p>
            <a:r>
              <a:rPr lang="hu-HU" dirty="0"/>
              <a:t>• belső tanácsadók a projekttulajdonosi szervezetben a projektvezető és a projektgazda, vagy támogató munkáját segíti. </a:t>
            </a:r>
          </a:p>
          <a:p>
            <a:r>
              <a:rPr lang="hu-HU" dirty="0"/>
              <a:t>• a projektcsoport tagjai.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43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 dirty="0">
                <a:solidFill>
                  <a:schemeClr val="bg1"/>
                </a:solidFill>
              </a:rPr>
              <a:t>Projektmenedzsment– 3. 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Cél: a projektciklus egyes fázisainak, az általános projektciklus-modell szakaszainak és döntési pontjainak a megismertetése, az egyes projektszereplők és a projektfolyamat jellemzőinek a bemutatása, azaz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• értelmezni és ábrázolni a projektciklus fázisait a koncepciótól a befejezésig,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• értelmezni és ábrázolni az általános projektciklus-modell felépítését és fontosabb tevékenységeit,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• rendszerezni és jellemezni a projektek különböző szereplőit, közreműködőit,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• megmutatni a bizonytalanság és az </a:t>
            </a:r>
            <a:r>
              <a:rPr lang="hu-HU" sz="1600" dirty="0" err="1">
                <a:solidFill>
                  <a:schemeClr val="bg1"/>
                </a:solidFill>
              </a:rPr>
              <a:t>interdependencia</a:t>
            </a:r>
            <a:r>
              <a:rPr lang="hu-HU" sz="1600" dirty="0">
                <a:solidFill>
                  <a:schemeClr val="bg1"/>
                </a:solidFill>
              </a:rPr>
              <a:t> jellemzőit.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 kialakítása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projektkialakítási (előkészítési) szakasz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vonatkozó stratégiai cél alapján a projekt (létesítmény) iránti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igény 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megfogalmazása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projektváltozatok 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(létesítményvariációk) kialakítása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különféle projektötletek szelektálása (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előzetes megvalósíthatósági tanulmányok 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alapján)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projektváltozatok közötti döntés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döntés eredményeként: 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projekttulajdonos (beruházó) egy konkrét műszaki, pénzügyi és időbeli paraméterekkel meghatározott projekt megvalósítására szánja el magát.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megvalósíthatósági tanulmány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40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döntési 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 döntési pontban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kerülnek rögzítésre az elsődleges projektcélok: </a:t>
            </a:r>
          </a:p>
          <a:p>
            <a:pPr marL="0" indent="0">
              <a:buNone/>
            </a:pP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elérendő eredmény (műszaki / teljesítmény paraméterek),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időkorlát,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költségkeret.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728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Odaítélési szakasz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odaítélés szakasza a következő főbb tevékenységekből áll: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projektstratégia kialakítása (szerződés típusa, pénzügyi elszámolás módja),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potenciális vállalkozók előzetes minősítése,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tender dokumentáció kialakítása;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ajánlatok értékelése;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szerződés(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létrehozása.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3580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2. döntési 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második döntési pontban </a:t>
            </a: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történik meg </a:t>
            </a:r>
          </a:p>
          <a:p>
            <a:pPr marL="0" indent="0">
              <a:spcAft>
                <a:spcPts val="0"/>
              </a:spcAft>
              <a:buNone/>
            </a:pPr>
            <a:endParaRPr lang="hu-HU" sz="3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eredményekért (a komplettségért, a működőképességért, a teljesítmény és/vagy műszaki paraméterekért), </a:t>
            </a: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teljesítés időtartamáért és </a:t>
            </a: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költségeiért való felelősség, illetve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ezekkel összefüggő kockázatok allokációjának rögzítése.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1213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teljesítési szakasz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teljesítési szakaszban</a:t>
            </a:r>
            <a:r>
              <a:rPr lang="hu-H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azaz a harmadik szakaszban, a projekt tartalmának megfelelő tevékenységi folyamatok teljesítése történik, amely a következő főbb tevékenységekből áll: </a:t>
            </a: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tervezés, </a:t>
            </a: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beszállítás, </a:t>
            </a: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építés-szerelés, </a:t>
            </a:r>
          </a:p>
          <a:p>
            <a:pPr marL="342900" lvl="0" indent="-342900">
              <a:spcAft>
                <a:spcPts val="1090"/>
              </a:spcAft>
              <a:buFont typeface="+mj-lt"/>
              <a:buAutoNum type="arabicPeriod"/>
            </a:pP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üzembe helyezés,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próbaüzem.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37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3. döntési 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harmadik döntési pontban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projekteredménynek, illetve a teljesítmény és/vagy műszaki paramétereinek elfogadása, átadás-átvétele történik.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995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Utóelemzés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negyedik szakaszban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egyben az utolsó szakaszban az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utóelemzés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zajlik, amelynek főbb tevékenységei: </a:t>
            </a:r>
          </a:p>
          <a:p>
            <a:pPr marL="0" indent="0">
              <a:buNone/>
            </a:pPr>
            <a:endParaRPr lang="hu-HU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elkészült projekteredmény szervezeti stratégiához való illeszkedésének vizsgálata, elsősorban a stratégiai célok elérése szempontjából,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megvalósítási folyamatának elemzése, a fontosabb tanulságok levonása és a tapasztalatok rendszerezése céljából.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261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>
                <a:solidFill>
                  <a:srgbClr val="000000"/>
                </a:solidFill>
              </a:rPr>
              <a:t>A projektfolyamat szereplői és sajátosságai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 adott projektnek éppen a feladatok összetettsége miatt mindig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 résztvevője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van. A projektszereplők a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projektbeli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feladataik, az általuk viselt felelősség és kockázat jellege és mértéke alapján is különböznek egymástól. Valamennyi a következőkben fölsorolt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szereplő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 lehet, azért mert befolyásolják a projekteredményt, vagy a projekt eredménye őket is érinti.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projektekben a különböző szereplők alapvetően két csoportba bonthatók: </a:t>
            </a:r>
          </a:p>
          <a:p>
            <a:endParaRPr lang="hu-H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rojekttulajdonosi szervezet</a:t>
            </a:r>
          </a:p>
          <a:p>
            <a:pPr marL="342900" indent="-342900">
              <a:buFont typeface="+mj-lt"/>
              <a:buAutoNum type="arabicPeriod"/>
            </a:pPr>
            <a:endParaRPr lang="hu-HU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hu-HU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szereplő</a:t>
            </a:r>
            <a:endParaRPr lang="hu-HU" b="1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158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Projekttulajdonosi szervezet szereplői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342900" lvl="0" indent="-342900">
              <a:spcAft>
                <a:spcPts val="1095"/>
              </a:spcAft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projektvezető </a:t>
            </a:r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95"/>
              </a:spcAft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projektgazda </a:t>
            </a:r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1095"/>
              </a:spcAft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belső tanácsadók </a:t>
            </a:r>
            <a:r>
              <a:rPr lang="hu-H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hu-H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projektcsoport tagjai</a:t>
            </a:r>
            <a:endParaRPr lang="hu-H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731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Külső közreműködő szervezetek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közreműködői szervezetek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körébe tartoznak, a külső projektek szereplői, elsősorban a projekt teljesítési (fizikai megvalósítási) fázisába sorolható tevékenységek teljesítői és beszállítói, illetve a projekttulajdonosi szervezetet támogató külső tanácsadók.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94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projektciklus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 algn="just">
              <a:buNone/>
            </a:pPr>
            <a:r>
              <a:rPr lang="hu-HU" dirty="0"/>
              <a:t>A projektek komplex tevékenységek sorozataként foghatók fel és a szervezeti stratégia megvalósításának építőelemeit jelentik. A szervezeti stratégiák és a belőlük származó projektek közötti kölcsönös összefüggés követelménye, hogy magát a projektfolyamatot is stratégiaorientáltan szemléljük. A projektsiker elérése érdekében a projektvezetőnek, a projektcsoport tagjainak és a projektben érintett valamennyi vezetőnek stratégiaorientált szemlélet alapján kell a projektekhez és azok folyamatához viszonyulni.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Külső közreműködők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/>
              <a:t>A különböző projekttípusok kapcsán a külső közreműködők köre és elnevezése a következők szerint alakul: </a:t>
            </a:r>
          </a:p>
          <a:p>
            <a:pPr marL="0" indent="0">
              <a:buNone/>
            </a:pPr>
            <a:r>
              <a:rPr lang="hu-HU" dirty="0"/>
              <a:t>• A szervezetfejlesztési projektek esetén: </a:t>
            </a:r>
          </a:p>
          <a:p>
            <a:pPr marL="0" indent="0">
              <a:buNone/>
            </a:pPr>
            <a:r>
              <a:rPr lang="hu-HU" dirty="0"/>
              <a:t>• tanácsadó, </a:t>
            </a:r>
          </a:p>
          <a:p>
            <a:pPr marL="0" indent="0">
              <a:buNone/>
            </a:pPr>
            <a:r>
              <a:rPr lang="hu-HU" dirty="0"/>
              <a:t>• beszállító. </a:t>
            </a:r>
          </a:p>
          <a:p>
            <a:pPr marL="0" indent="0">
              <a:buNone/>
            </a:pPr>
            <a:r>
              <a:rPr lang="hu-HU" dirty="0"/>
              <a:t>• A kutatási és fejlesztési projektek esetén: </a:t>
            </a:r>
          </a:p>
          <a:p>
            <a:pPr marL="0" indent="0">
              <a:buNone/>
            </a:pPr>
            <a:r>
              <a:rPr lang="hu-HU" dirty="0"/>
              <a:t>• fejlesztő, </a:t>
            </a:r>
          </a:p>
          <a:p>
            <a:pPr marL="0" indent="0">
              <a:buNone/>
            </a:pPr>
            <a:r>
              <a:rPr lang="hu-HU" dirty="0"/>
              <a:t>• beszállító, </a:t>
            </a:r>
          </a:p>
          <a:p>
            <a:pPr marL="0" indent="0">
              <a:buNone/>
            </a:pPr>
            <a:r>
              <a:rPr lang="hu-HU" dirty="0"/>
              <a:t>• tanácsadó. </a:t>
            </a:r>
          </a:p>
          <a:p>
            <a:pPr marL="0" indent="0">
              <a:buNone/>
            </a:pPr>
            <a:r>
              <a:rPr lang="hu-HU" dirty="0"/>
              <a:t>• A beruházási, ingatlanfejlesztési projektek esetén: </a:t>
            </a:r>
          </a:p>
          <a:p>
            <a:pPr marL="0" indent="0">
              <a:buNone/>
            </a:pPr>
            <a:r>
              <a:rPr lang="hu-HU" dirty="0"/>
              <a:t>• vállalkozó, </a:t>
            </a:r>
          </a:p>
          <a:p>
            <a:pPr marL="0" indent="0">
              <a:buNone/>
            </a:pPr>
            <a:r>
              <a:rPr lang="hu-HU" dirty="0"/>
              <a:t>• tervező, </a:t>
            </a:r>
          </a:p>
          <a:p>
            <a:pPr marL="0" indent="0">
              <a:buNone/>
            </a:pPr>
            <a:r>
              <a:rPr lang="hu-HU" dirty="0"/>
              <a:t>• mérnöktanácsadó (mérnökiroda), </a:t>
            </a:r>
          </a:p>
          <a:p>
            <a:pPr marL="0" indent="0">
              <a:buNone/>
            </a:pPr>
            <a:r>
              <a:rPr lang="hu-HU" dirty="0"/>
              <a:t>• beszállító, </a:t>
            </a:r>
          </a:p>
          <a:p>
            <a:pPr marL="0" indent="0">
              <a:buNone/>
            </a:pPr>
            <a:r>
              <a:rPr lang="hu-HU" dirty="0"/>
              <a:t>• mérnök (lehetséges szereplő) </a:t>
            </a:r>
          </a:p>
          <a:p>
            <a:pPr marL="0" indent="0">
              <a:buNone/>
            </a:pPr>
            <a:r>
              <a:rPr lang="hu-HU" dirty="0"/>
              <a:t>• műszaki ellenőr, </a:t>
            </a:r>
          </a:p>
          <a:p>
            <a:pPr marL="0" indent="0">
              <a:buNone/>
            </a:pPr>
            <a:r>
              <a:rPr lang="hu-HU" dirty="0"/>
              <a:t>• jogtanácsos.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40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Fontosabb szerepkörök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vállalkozó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tervező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mérnök tanácsadó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beszállító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mérnök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műszaki ellenőr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jogtanácsos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24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Projektfolyamat sajátosságai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63FE5A8C-F04A-42DB-B52F-929DD7C43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1406" y="1375569"/>
            <a:ext cx="9867900" cy="46577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090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Kölcsönös függőség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buNone/>
            </a:pPr>
            <a:r>
              <a:rPr lang="hu-HU" b="1" dirty="0"/>
              <a:t>Az </a:t>
            </a:r>
            <a:r>
              <a:rPr lang="hu-HU" b="1" dirty="0" err="1"/>
              <a:t>interdependencia</a:t>
            </a:r>
            <a:r>
              <a:rPr lang="hu-HU" b="1" dirty="0"/>
              <a:t> különböző típusainak csoportosítása a következő: </a:t>
            </a:r>
          </a:p>
          <a:p>
            <a:r>
              <a:rPr lang="hu-HU" dirty="0"/>
              <a:t> munkafolyamat-</a:t>
            </a:r>
            <a:r>
              <a:rPr lang="hu-HU" dirty="0" err="1"/>
              <a:t>interdependencia</a:t>
            </a:r>
            <a:r>
              <a:rPr lang="hu-HU" dirty="0"/>
              <a:t>, </a:t>
            </a:r>
          </a:p>
          <a:p>
            <a:r>
              <a:rPr lang="hu-HU" dirty="0"/>
              <a:t> tovagyűrűző, </a:t>
            </a:r>
          </a:p>
          <a:p>
            <a:r>
              <a:rPr lang="hu-HU" dirty="0"/>
              <a:t> szekvenciális, </a:t>
            </a:r>
          </a:p>
          <a:p>
            <a:r>
              <a:rPr lang="hu-HU" dirty="0"/>
              <a:t> reciprok, </a:t>
            </a:r>
          </a:p>
          <a:p>
            <a:r>
              <a:rPr lang="hu-HU" dirty="0"/>
              <a:t> működésifolyamat-</a:t>
            </a:r>
            <a:r>
              <a:rPr lang="hu-HU" dirty="0" err="1"/>
              <a:t>interdependencia</a:t>
            </a:r>
            <a:r>
              <a:rPr lang="hu-HU" dirty="0"/>
              <a:t>, </a:t>
            </a:r>
          </a:p>
          <a:p>
            <a:r>
              <a:rPr lang="hu-HU" dirty="0"/>
              <a:t> skála-</a:t>
            </a:r>
            <a:r>
              <a:rPr lang="hu-HU" dirty="0" err="1"/>
              <a:t>interdependencia</a:t>
            </a:r>
            <a:r>
              <a:rPr lang="hu-HU" dirty="0"/>
              <a:t>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8625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interdepencia</a:t>
            </a:r>
            <a:r>
              <a:rPr lang="hu-HU" dirty="0"/>
              <a:t> különböző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munkafolyamat-</a:t>
            </a:r>
            <a:r>
              <a:rPr lang="hu-H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projektfolyamatra, mint munkafolyamatra jellemző kölcsönös függést foglalja magában, azaz a projekt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tevékenységei közötti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kölcsönös függést. </a:t>
            </a:r>
          </a:p>
          <a:p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tovagyűrűző </a:t>
            </a:r>
            <a:r>
              <a:rPr lang="hu-H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két tevékenység között jön létre, amikor az egyik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tevékenység eredménye kiindulási alapját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képezi a másiknak, azaz egy elkövetett hiba </a:t>
            </a:r>
            <a:r>
              <a:rPr lang="hu-HU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továbbgyűrűzhet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másik tevékenységbe.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452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interdepencia</a:t>
            </a:r>
            <a:r>
              <a:rPr lang="hu-HU" dirty="0"/>
              <a:t> különböző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szekvenciális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tevékenységek közötti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egymásutániságot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jelenti, azaz a tevékenységfolyamat logikájából következően az egyik tevékenységet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 kell fejezni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ahhoz, hogy a másik tevékenységet kezdeni lehessen. A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szekvencialitás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tehát, mindig magában foglalja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tovagyűrűző jellegű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függést is. A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szekvencialitás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lehet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átfedéses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az egyik tevékenység befejezése előtt már elkezdődhet a másik teljesítése, illetve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várakozás jellegű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az egyik tevékenység befejezését követően, csak bizonyos idő elteltével kezdhető meg a másik tevékenység.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677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interdepencia</a:t>
            </a:r>
            <a:r>
              <a:rPr lang="hu-HU" dirty="0"/>
              <a:t> különböző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reciprok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hu-HU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akkor jön létre, amikor egy tevékenység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többször is visszatér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tevékenységet végző személyhez. Jó példa lehet erre, egy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szoftverfejlesztési projekt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amikor a program egyik már kész modulját újra át kell alakítani, a modulok összehangolt működése érdekében. A reciprok-</a:t>
            </a:r>
            <a:r>
              <a:rPr lang="hu-HU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magában foglalja az előző két függőségi kapcsolatot, azaz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tovagyűrűző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és 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szekvenciális jellegű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függőséget is.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9769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interdepencia</a:t>
            </a:r>
            <a:r>
              <a:rPr lang="hu-HU" dirty="0"/>
              <a:t> különböző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működésifolyamat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hu-HU" sz="36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létrehozandó projekteredmény elvárt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működési folyamatai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között a működőképesség tekintetében fennálló kölcsönös függést foglalja magában, azaz a projekteredmény egy adott működési folyamatának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működőképessége függ-e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más működési folyamatok működőképességétől. Jellemzően termékfejlesztési, beruházási és információs-rendszer projektek projekteredményei vonatkozásában fordul elő.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552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interdepencia</a:t>
            </a:r>
            <a:r>
              <a:rPr lang="hu-HU" dirty="0"/>
              <a:t> különböző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skála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hu-HU" sz="4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a létrehozandó projekteredményre vonatkoztatható, a projekteredmény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összetettségét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</a:t>
            </a:r>
            <a:r>
              <a:rPr lang="hu-HU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működési funkciók sokféleségét </a:t>
            </a:r>
            <a:r>
              <a:rPr lang="hu-HU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fejezi ki, a projekteredmény komplexitására utal.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5556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Minden projektre jellemző, hogy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négy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jól felismerhető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fázison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megy keresztül, melyek a koncepció, a tervezés-szervezés, a végrehajtás vagy realizálás és végül a befejezés. </a:t>
            </a: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általános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projektciklus-modell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középpontjában a szervezeti stratégia található, négy szakaszból és három döntési pontból áll. A ciklus első, projekt kialakítási szakasza a szervezet stratégiájából indul ki és az utolsó szakasz, az utóelemzés is oda tér vissza, azaz a projektmegvalósítása során mindig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szervezeti stratégiát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kell a középpontba helyezni. </a:t>
            </a: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projekteknek éppen a feladatok összetettsége miatt mindig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több résztvevője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van. A szereplők két nagy csoportja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projekttulajdonosi szervezet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szereplői, illetve a külső közreműködői szervezetek résztvevői. Valamennyi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projektszereplő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fontos, mert befolyásolják a projekteredményt, illetve a projekt eredménye őket is érinti.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sikeres csapatmunkához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ismerni kell az egyes szerepköröket. </a:t>
            </a:r>
          </a:p>
          <a:p>
            <a:pPr algn="just"/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bizonytalanság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az </a:t>
            </a:r>
            <a:r>
              <a:rPr lang="hu-HU" sz="2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(kölcsönös függőség), illetve azok különböző megnyilvánulási formái egymással összefüggésben vannak.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85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projektciklus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Minden projektre jellemző, hogy négy jól felismerhető fázison megy keresztül. A legáltalánosabb megfogalmazás szerint a négy fázis a:</a:t>
            </a:r>
          </a:p>
          <a:p>
            <a:r>
              <a:rPr lang="hu-HU" dirty="0"/>
              <a:t> koncepció,</a:t>
            </a:r>
          </a:p>
          <a:p>
            <a:r>
              <a:rPr lang="hu-HU" dirty="0"/>
              <a:t> tervezés, szervezés,</a:t>
            </a:r>
          </a:p>
          <a:p>
            <a:r>
              <a:rPr lang="hu-HU" dirty="0"/>
              <a:t> végrehajtás, (realizálás),</a:t>
            </a:r>
          </a:p>
          <a:p>
            <a:r>
              <a:rPr lang="hu-HU" dirty="0"/>
              <a:t> befejezés.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FA763C2-20BB-40DE-B914-7CB6458C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789" y="2457368"/>
            <a:ext cx="6167865" cy="371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36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Hogyan ábrázolható a projektciklus általános modellje?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Sorolja fel és röviden ismertesse a projektkialakítás egyes lépéseit!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Sorolja fel és röviden ismertesse az odaítélés szakaszának egyes lépéseit!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Melyek a projektciklus általános modelljének döntési pontjaiban elvégzendő fontosabb feladatok és megállapítások?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Mi a projekt-tulajdonos, vagy beruházó és a vállalkozó szerepe a projektfolyamatban?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6. Mi a mérnök-tanácsadó és a beszállító szerepe a projektfolyamatban?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7. Mi a mérnök és a műszaki ellenőr szerepe a projektfolyamatban?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8. Milyen alapvető jellemzői vannak a projektfolyamatnak?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9. Röviden ismertesse a munkafolyamat-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interdependencia</a:t>
            </a:r>
            <a:r>
              <a:rPr lang="hu-HU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 főbb jellemzőit! 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041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Projektciklus: koncepció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pPr marL="0" indent="0">
              <a:spcAft>
                <a:spcPts val="0"/>
              </a:spcAft>
              <a:buNone/>
            </a:pPr>
            <a:r>
              <a:rPr lang="hu-H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koncepció </a:t>
            </a:r>
            <a:r>
              <a:rPr lang="hu-H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helyes kialakítása:</a:t>
            </a:r>
          </a:p>
          <a:p>
            <a:pPr>
              <a:spcAft>
                <a:spcPts val="0"/>
              </a:spcAft>
            </a:pPr>
            <a:endParaRPr lang="hu-H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Célkitűzés</a:t>
            </a:r>
            <a:endParaRPr lang="hu-H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Definiálási </a:t>
            </a:r>
            <a:endParaRPr lang="hu-H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Elvárások egyértelműsítése</a:t>
            </a:r>
            <a:endParaRPr lang="hu-H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Tanulmányterv</a:t>
            </a:r>
            <a:endParaRPr lang="hu-H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hu-H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Tervezési paraméterek</a:t>
            </a:r>
            <a:endParaRPr lang="hu-HU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68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Projektciklus: tervezés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tervezés, szervezés:</a:t>
            </a:r>
            <a:endParaRPr lang="hu-H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elemi munkacsomagokra </a:t>
            </a:r>
            <a:r>
              <a:rPr lang="hu-H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(konkrétan elvégzendő tevékenységek)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részfeladatok meghatározását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időrendi ütemezés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erőforrás- és költségterv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kockázatelemzés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tervváltozatok kialakítása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4839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Projektciklus: végrehajtás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végrehajtás:</a:t>
            </a:r>
            <a:endParaRPr lang="hu-H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terv teljesítés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menedzselés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változások figyelemmel kísérése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helyzetjelentések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tájékoztatás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projektnyilvántartást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probléma kezelés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942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Projektciklus: befejezés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u-H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befejezés:</a:t>
            </a:r>
            <a:endParaRPr lang="hu-H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projektjelentések elemzése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visszacsatolás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értékelés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112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Projektciklus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egyes fázisok akár külön-külön is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önálló projekt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et alkothatnak. Egy projektnek általában egy projektmenedzsere van, de ha a fázisok különállóak, akkor minden fázisnak lehet külön projektmenedzsere.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735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projektciklus általános modellje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05B7583-4361-43A4-B5A7-4EA1EA445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35821" y="1231900"/>
            <a:ext cx="6979070" cy="4945063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139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0" ma:contentTypeDescription="Új dokumentum létrehozása." ma:contentTypeScope="" ma:versionID="57cd53c3c6c4ed8661e7f1252d6a270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7af5af6639fca6992108c272a16dc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7A48F4-DA7B-4113-85AE-2F3DBFCEBE74}"/>
</file>

<file path=customXml/itemProps2.xml><?xml version="1.0" encoding="utf-8"?>
<ds:datastoreItem xmlns:ds="http://schemas.openxmlformats.org/officeDocument/2006/customXml" ds:itemID="{996DC546-5942-4A43-9F36-0E3172C0C665}"/>
</file>

<file path=customXml/itemProps3.xml><?xml version="1.0" encoding="utf-8"?>
<ds:datastoreItem xmlns:ds="http://schemas.openxmlformats.org/officeDocument/2006/customXml" ds:itemID="{188FC217-3314-4623-B4D7-C517967017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2779</Words>
  <Application>Microsoft Office PowerPoint</Application>
  <PresentationFormat>Szélesvásznú</PresentationFormat>
  <Paragraphs>264</Paragraphs>
  <Slides>30</Slides>
  <Notes>11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Office-téma</vt:lpstr>
      <vt:lpstr>PowerPoint-bemutató</vt:lpstr>
      <vt:lpstr>A projektciklus</vt:lpstr>
      <vt:lpstr>A projektciklus</vt:lpstr>
      <vt:lpstr>Projektciklus: koncepció</vt:lpstr>
      <vt:lpstr>Projektciklus: tervezés</vt:lpstr>
      <vt:lpstr>Projektciklus: végrehajtás</vt:lpstr>
      <vt:lpstr>Projektciklus: befejezés</vt:lpstr>
      <vt:lpstr>Projektciklus</vt:lpstr>
      <vt:lpstr>A projektciklus általános modellje</vt:lpstr>
      <vt:lpstr>A projekt kialakítása</vt:lpstr>
      <vt:lpstr>1. döntési pont</vt:lpstr>
      <vt:lpstr>Odaítélési szakasz</vt:lpstr>
      <vt:lpstr>2. döntési pont</vt:lpstr>
      <vt:lpstr>A teljesítési szakasz</vt:lpstr>
      <vt:lpstr>3. döntési pont</vt:lpstr>
      <vt:lpstr>Utóelemzés</vt:lpstr>
      <vt:lpstr>A projektfolyamat szereplői és sajátosságai</vt:lpstr>
      <vt:lpstr>Projekttulajdonosi szervezet szereplői</vt:lpstr>
      <vt:lpstr>Külső közreműködő szervezetek</vt:lpstr>
      <vt:lpstr>Külső közreműködők</vt:lpstr>
      <vt:lpstr>Fontosabb szerepkörök</vt:lpstr>
      <vt:lpstr>Projektfolyamat sajátosságai</vt:lpstr>
      <vt:lpstr>Kölcsönös függőség</vt:lpstr>
      <vt:lpstr>Az interdepencia különböző típusai</vt:lpstr>
      <vt:lpstr>Az interdepencia különböző típusai</vt:lpstr>
      <vt:lpstr>Az interdepencia különböző típusai</vt:lpstr>
      <vt:lpstr>Az interdepencia különböző típusai</vt:lpstr>
      <vt:lpstr>Az interdepencia különböző típusai</vt:lpstr>
      <vt:lpstr>Összegzés</vt:lpstr>
      <vt:lpstr>Kérdések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6</cp:revision>
  <dcterms:created xsi:type="dcterms:W3CDTF">2020-03-12T12:44:42Z</dcterms:created>
  <dcterms:modified xsi:type="dcterms:W3CDTF">2020-07-01T11:48:11Z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