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8" r:id="rId13"/>
    <p:sldId id="279" r:id="rId14"/>
    <p:sldId id="280" r:id="rId15"/>
    <p:sldId id="281" r:id="rId16"/>
    <p:sldId id="274" r:id="rId17"/>
    <p:sldId id="282" r:id="rId18"/>
    <p:sldId id="283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8885A-1E25-462C-957B-FFE13416FCC6}" v="53" dt="2020-06-25T10:44:45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SILLA FILÓ" userId="7405f81079fe67b7" providerId="LiveId" clId="{3EB8885A-1E25-462C-957B-FFE13416FCC6}"/>
    <pc:docChg chg="undo custSel addSld delSld modSld">
      <pc:chgData name="CSILLA FILÓ" userId="7405f81079fe67b7" providerId="LiveId" clId="{3EB8885A-1E25-462C-957B-FFE13416FCC6}" dt="2020-06-25T10:44:45.591" v="407"/>
      <pc:docMkLst>
        <pc:docMk/>
      </pc:docMkLst>
      <pc:sldChg chg="modSp mod">
        <pc:chgData name="CSILLA FILÓ" userId="7405f81079fe67b7" providerId="LiveId" clId="{3EB8885A-1E25-462C-957B-FFE13416FCC6}" dt="2020-06-25T09:51:24.184" v="21"/>
        <pc:sldMkLst>
          <pc:docMk/>
          <pc:sldMk cId="2559225136" sldId="256"/>
        </pc:sldMkLst>
        <pc:spChg chg="mod">
          <ac:chgData name="CSILLA FILÓ" userId="7405f81079fe67b7" providerId="LiveId" clId="{3EB8885A-1E25-462C-957B-FFE13416FCC6}" dt="2020-06-25T09:50:11.354" v="19" actId="20577"/>
          <ac:spMkLst>
            <pc:docMk/>
            <pc:sldMk cId="2559225136" sldId="256"/>
            <ac:spMk id="7" creationId="{00000000-0000-0000-0000-000000000000}"/>
          </ac:spMkLst>
        </pc:spChg>
        <pc:spChg chg="mod">
          <ac:chgData name="CSILLA FILÓ" userId="7405f81079fe67b7" providerId="LiveId" clId="{3EB8885A-1E25-462C-957B-FFE13416FCC6}" dt="2020-06-25T09:51:24.184" v="21"/>
          <ac:spMkLst>
            <pc:docMk/>
            <pc:sldMk cId="2559225136" sldId="256"/>
            <ac:spMk id="8" creationId="{00000000-0000-0000-0000-000000000000}"/>
          </ac:spMkLst>
        </pc:spChg>
      </pc:sldChg>
      <pc:sldChg chg="del">
        <pc:chgData name="CSILLA FILÓ" userId="7405f81079fe67b7" providerId="LiveId" clId="{3EB8885A-1E25-462C-957B-FFE13416FCC6}" dt="2020-06-25T09:55:00.994" v="32" actId="47"/>
        <pc:sldMkLst>
          <pc:docMk/>
          <pc:sldMk cId="1762687779" sldId="258"/>
        </pc:sldMkLst>
      </pc:sldChg>
      <pc:sldChg chg="del">
        <pc:chgData name="CSILLA FILÓ" userId="7405f81079fe67b7" providerId="LiveId" clId="{3EB8885A-1E25-462C-957B-FFE13416FCC6}" dt="2020-06-25T09:55:01.385" v="33" actId="47"/>
        <pc:sldMkLst>
          <pc:docMk/>
          <pc:sldMk cId="719772756" sldId="259"/>
        </pc:sldMkLst>
      </pc:sldChg>
      <pc:sldChg chg="del">
        <pc:chgData name="CSILLA FILÓ" userId="7405f81079fe67b7" providerId="LiveId" clId="{3EB8885A-1E25-462C-957B-FFE13416FCC6}" dt="2020-06-25T09:55:02.828" v="34" actId="47"/>
        <pc:sldMkLst>
          <pc:docMk/>
          <pc:sldMk cId="4025773468" sldId="260"/>
        </pc:sldMkLst>
      </pc:sldChg>
      <pc:sldChg chg="modSp mod">
        <pc:chgData name="CSILLA FILÓ" userId="7405f81079fe67b7" providerId="LiveId" clId="{3EB8885A-1E25-462C-957B-FFE13416FCC6}" dt="2020-06-25T09:54:31.590" v="31" actId="5793"/>
        <pc:sldMkLst>
          <pc:docMk/>
          <pc:sldMk cId="2552525456" sldId="264"/>
        </pc:sldMkLst>
        <pc:spChg chg="mod">
          <ac:chgData name="CSILLA FILÓ" userId="7405f81079fe67b7" providerId="LiveId" clId="{3EB8885A-1E25-462C-957B-FFE13416FCC6}" dt="2020-06-25T09:54:14.470" v="24" actId="20577"/>
          <ac:spMkLst>
            <pc:docMk/>
            <pc:sldMk cId="2552525456" sldId="264"/>
            <ac:spMk id="2" creationId="{00000000-0000-0000-0000-000000000000}"/>
          </ac:spMkLst>
        </pc:spChg>
        <pc:spChg chg="mod">
          <ac:chgData name="CSILLA FILÓ" userId="7405f81079fe67b7" providerId="LiveId" clId="{3EB8885A-1E25-462C-957B-FFE13416FCC6}" dt="2020-06-25T09:54:31.590" v="31" actId="5793"/>
          <ac:spMkLst>
            <pc:docMk/>
            <pc:sldMk cId="2552525456" sldId="264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3EB8885A-1E25-462C-957B-FFE13416FCC6}" dt="2020-06-25T10:00:16.401" v="71" actId="20577"/>
        <pc:sldMkLst>
          <pc:docMk/>
          <pc:sldMk cId="1662865549" sldId="265"/>
        </pc:sldMkLst>
        <pc:spChg chg="mod">
          <ac:chgData name="CSILLA FILÓ" userId="7405f81079fe67b7" providerId="LiveId" clId="{3EB8885A-1E25-462C-957B-FFE13416FCC6}" dt="2020-06-25T10:00:16.401" v="71" actId="20577"/>
          <ac:spMkLst>
            <pc:docMk/>
            <pc:sldMk cId="1662865549" sldId="265"/>
            <ac:spMk id="2" creationId="{00000000-0000-0000-0000-000000000000}"/>
          </ac:spMkLst>
        </pc:spChg>
        <pc:spChg chg="mod">
          <ac:chgData name="CSILLA FILÓ" userId="7405f81079fe67b7" providerId="LiveId" clId="{3EB8885A-1E25-462C-957B-FFE13416FCC6}" dt="2020-06-25T09:57:59.958" v="56" actId="12"/>
          <ac:spMkLst>
            <pc:docMk/>
            <pc:sldMk cId="1662865549" sldId="265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3EB8885A-1E25-462C-957B-FFE13416FCC6}" dt="2020-06-25T10:03:44.951" v="94" actId="20577"/>
        <pc:sldMkLst>
          <pc:docMk/>
          <pc:sldMk cId="3378096613" sldId="266"/>
        </pc:sldMkLst>
        <pc:spChg chg="mod">
          <ac:chgData name="CSILLA FILÓ" userId="7405f81079fe67b7" providerId="LiveId" clId="{3EB8885A-1E25-462C-957B-FFE13416FCC6}" dt="2020-06-25T10:03:44.951" v="94" actId="20577"/>
          <ac:spMkLst>
            <pc:docMk/>
            <pc:sldMk cId="3378096613" sldId="266"/>
            <ac:spMk id="2" creationId="{00000000-0000-0000-0000-000000000000}"/>
          </ac:spMkLst>
        </pc:spChg>
        <pc:spChg chg="mod">
          <ac:chgData name="CSILLA FILÓ" userId="7405f81079fe67b7" providerId="LiveId" clId="{3EB8885A-1E25-462C-957B-FFE13416FCC6}" dt="2020-06-25T10:02:47.927" v="83" actId="12"/>
          <ac:spMkLst>
            <pc:docMk/>
            <pc:sldMk cId="3378096613" sldId="266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3EB8885A-1E25-462C-957B-FFE13416FCC6}" dt="2020-06-25T10:04:57.340" v="120" actId="12"/>
        <pc:sldMkLst>
          <pc:docMk/>
          <pc:sldMk cId="2286007581" sldId="267"/>
        </pc:sldMkLst>
        <pc:spChg chg="mod">
          <ac:chgData name="CSILLA FILÓ" userId="7405f81079fe67b7" providerId="LiveId" clId="{3EB8885A-1E25-462C-957B-FFE13416FCC6}" dt="2020-06-25T10:04:10.382" v="116" actId="20577"/>
          <ac:spMkLst>
            <pc:docMk/>
            <pc:sldMk cId="2286007581" sldId="267"/>
            <ac:spMk id="2" creationId="{00000000-0000-0000-0000-000000000000}"/>
          </ac:spMkLst>
        </pc:spChg>
        <pc:spChg chg="mod">
          <ac:chgData name="CSILLA FILÓ" userId="7405f81079fe67b7" providerId="LiveId" clId="{3EB8885A-1E25-462C-957B-FFE13416FCC6}" dt="2020-06-25T10:04:57.340" v="120" actId="12"/>
          <ac:spMkLst>
            <pc:docMk/>
            <pc:sldMk cId="2286007581" sldId="267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3EB8885A-1E25-462C-957B-FFE13416FCC6}" dt="2020-06-25T10:14:17.057" v="127" actId="12"/>
        <pc:sldMkLst>
          <pc:docMk/>
          <pc:sldMk cId="1427783021" sldId="268"/>
        </pc:sldMkLst>
        <pc:spChg chg="mod">
          <ac:chgData name="CSILLA FILÓ" userId="7405f81079fe67b7" providerId="LiveId" clId="{3EB8885A-1E25-462C-957B-FFE13416FCC6}" dt="2020-06-25T10:12:29.739" v="123"/>
          <ac:spMkLst>
            <pc:docMk/>
            <pc:sldMk cId="1427783021" sldId="268"/>
            <ac:spMk id="2" creationId="{00000000-0000-0000-0000-000000000000}"/>
          </ac:spMkLst>
        </pc:spChg>
        <pc:spChg chg="mod">
          <ac:chgData name="CSILLA FILÓ" userId="7405f81079fe67b7" providerId="LiveId" clId="{3EB8885A-1E25-462C-957B-FFE13416FCC6}" dt="2020-06-25T10:14:17.057" v="127" actId="12"/>
          <ac:spMkLst>
            <pc:docMk/>
            <pc:sldMk cId="1427783021" sldId="268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3EB8885A-1E25-462C-957B-FFE13416FCC6}" dt="2020-06-25T10:17:01.149" v="149" actId="12"/>
        <pc:sldMkLst>
          <pc:docMk/>
          <pc:sldMk cId="1470700859" sldId="269"/>
        </pc:sldMkLst>
        <pc:spChg chg="mod">
          <ac:chgData name="CSILLA FILÓ" userId="7405f81079fe67b7" providerId="LiveId" clId="{3EB8885A-1E25-462C-957B-FFE13416FCC6}" dt="2020-06-25T10:16:22.437" v="147" actId="20577"/>
          <ac:spMkLst>
            <pc:docMk/>
            <pc:sldMk cId="1470700859" sldId="269"/>
            <ac:spMk id="2" creationId="{00000000-0000-0000-0000-000000000000}"/>
          </ac:spMkLst>
        </pc:spChg>
        <pc:spChg chg="mod">
          <ac:chgData name="CSILLA FILÓ" userId="7405f81079fe67b7" providerId="LiveId" clId="{3EB8885A-1E25-462C-957B-FFE13416FCC6}" dt="2020-06-25T10:17:01.149" v="149" actId="12"/>
          <ac:spMkLst>
            <pc:docMk/>
            <pc:sldMk cId="1470700859" sldId="269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3EB8885A-1E25-462C-957B-FFE13416FCC6}" dt="2020-06-25T10:18:30.614" v="158" actId="5793"/>
        <pc:sldMkLst>
          <pc:docMk/>
          <pc:sldMk cId="2300337006" sldId="270"/>
        </pc:sldMkLst>
        <pc:spChg chg="mod">
          <ac:chgData name="CSILLA FILÓ" userId="7405f81079fe67b7" providerId="LiveId" clId="{3EB8885A-1E25-462C-957B-FFE13416FCC6}" dt="2020-06-25T10:17:35.037" v="152"/>
          <ac:spMkLst>
            <pc:docMk/>
            <pc:sldMk cId="2300337006" sldId="270"/>
            <ac:spMk id="2" creationId="{00000000-0000-0000-0000-000000000000}"/>
          </ac:spMkLst>
        </pc:spChg>
        <pc:spChg chg="mod">
          <ac:chgData name="CSILLA FILÓ" userId="7405f81079fe67b7" providerId="LiveId" clId="{3EB8885A-1E25-462C-957B-FFE13416FCC6}" dt="2020-06-25T10:18:30.614" v="158" actId="5793"/>
          <ac:spMkLst>
            <pc:docMk/>
            <pc:sldMk cId="2300337006" sldId="270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3EB8885A-1E25-462C-957B-FFE13416FCC6}" dt="2020-06-25T10:21:37.085" v="174" actId="20577"/>
        <pc:sldMkLst>
          <pc:docMk/>
          <pc:sldMk cId="2006558462" sldId="271"/>
        </pc:sldMkLst>
        <pc:spChg chg="mod">
          <ac:chgData name="CSILLA FILÓ" userId="7405f81079fe67b7" providerId="LiveId" clId="{3EB8885A-1E25-462C-957B-FFE13416FCC6}" dt="2020-06-25T10:20:02.939" v="163"/>
          <ac:spMkLst>
            <pc:docMk/>
            <pc:sldMk cId="2006558462" sldId="271"/>
            <ac:spMk id="2" creationId="{00000000-0000-0000-0000-000000000000}"/>
          </ac:spMkLst>
        </pc:spChg>
        <pc:spChg chg="mod">
          <ac:chgData name="CSILLA FILÓ" userId="7405f81079fe67b7" providerId="LiveId" clId="{3EB8885A-1E25-462C-957B-FFE13416FCC6}" dt="2020-06-25T10:21:37.085" v="174" actId="20577"/>
          <ac:spMkLst>
            <pc:docMk/>
            <pc:sldMk cId="2006558462" sldId="271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3EB8885A-1E25-462C-957B-FFE13416FCC6}" dt="2020-06-25T10:22:34.260" v="257" actId="20577"/>
        <pc:sldMkLst>
          <pc:docMk/>
          <pc:sldMk cId="2165069509" sldId="272"/>
        </pc:sldMkLst>
        <pc:spChg chg="mod">
          <ac:chgData name="CSILLA FILÓ" userId="7405f81079fe67b7" providerId="LiveId" clId="{3EB8885A-1E25-462C-957B-FFE13416FCC6}" dt="2020-06-25T10:21:55.467" v="199" actId="20577"/>
          <ac:spMkLst>
            <pc:docMk/>
            <pc:sldMk cId="2165069509" sldId="272"/>
            <ac:spMk id="2" creationId="{00000000-0000-0000-0000-000000000000}"/>
          </ac:spMkLst>
        </pc:spChg>
        <pc:spChg chg="mod">
          <ac:chgData name="CSILLA FILÓ" userId="7405f81079fe67b7" providerId="LiveId" clId="{3EB8885A-1E25-462C-957B-FFE13416FCC6}" dt="2020-06-25T10:22:34.260" v="257" actId="20577"/>
          <ac:spMkLst>
            <pc:docMk/>
            <pc:sldMk cId="2165069509" sldId="272"/>
            <ac:spMk id="3" creationId="{00000000-0000-0000-0000-000000000000}"/>
          </ac:spMkLst>
        </pc:spChg>
      </pc:sldChg>
      <pc:sldChg chg="addSp delSp modSp add mod">
        <pc:chgData name="CSILLA FILÓ" userId="7405f81079fe67b7" providerId="LiveId" clId="{3EB8885A-1E25-462C-957B-FFE13416FCC6}" dt="2020-06-25T10:27:13.019" v="298" actId="12"/>
        <pc:sldMkLst>
          <pc:docMk/>
          <pc:sldMk cId="1020897806" sldId="273"/>
        </pc:sldMkLst>
        <pc:spChg chg="mod">
          <ac:chgData name="CSILLA FILÓ" userId="7405f81079fe67b7" providerId="LiveId" clId="{3EB8885A-1E25-462C-957B-FFE13416FCC6}" dt="2020-06-25T10:24:20.480" v="277" actId="20577"/>
          <ac:spMkLst>
            <pc:docMk/>
            <pc:sldMk cId="1020897806" sldId="273"/>
            <ac:spMk id="2" creationId="{00000000-0000-0000-0000-000000000000}"/>
          </ac:spMkLst>
        </pc:spChg>
        <pc:spChg chg="mod">
          <ac:chgData name="CSILLA FILÓ" userId="7405f81079fe67b7" providerId="LiveId" clId="{3EB8885A-1E25-462C-957B-FFE13416FCC6}" dt="2020-06-25T10:27:13.019" v="298" actId="12"/>
          <ac:spMkLst>
            <pc:docMk/>
            <pc:sldMk cId="1020897806" sldId="273"/>
            <ac:spMk id="3" creationId="{00000000-0000-0000-0000-000000000000}"/>
          </ac:spMkLst>
        </pc:spChg>
        <pc:picChg chg="add del mod">
          <ac:chgData name="CSILLA FILÓ" userId="7405f81079fe67b7" providerId="LiveId" clId="{3EB8885A-1E25-462C-957B-FFE13416FCC6}" dt="2020-06-25T10:27:02.100" v="294" actId="21"/>
          <ac:picMkLst>
            <pc:docMk/>
            <pc:sldMk cId="1020897806" sldId="273"/>
            <ac:picMk id="5" creationId="{FEA4B16E-24FB-4C51-A8D4-56008374BB30}"/>
          </ac:picMkLst>
        </pc:picChg>
      </pc:sldChg>
      <pc:sldChg chg="modSp add mod modNotesTx">
        <pc:chgData name="CSILLA FILÓ" userId="7405f81079fe67b7" providerId="LiveId" clId="{3EB8885A-1E25-462C-957B-FFE13416FCC6}" dt="2020-06-25T10:39:49.155" v="403" actId="20577"/>
        <pc:sldMkLst>
          <pc:docMk/>
          <pc:sldMk cId="415678284" sldId="274"/>
        </pc:sldMkLst>
        <pc:spChg chg="mod">
          <ac:chgData name="CSILLA FILÓ" userId="7405f81079fe67b7" providerId="LiveId" clId="{3EB8885A-1E25-462C-957B-FFE13416FCC6}" dt="2020-06-25T10:37:29.512" v="389" actId="20577"/>
          <ac:spMkLst>
            <pc:docMk/>
            <pc:sldMk cId="415678284" sldId="274"/>
            <ac:spMk id="2" creationId="{00000000-0000-0000-0000-000000000000}"/>
          </ac:spMkLst>
        </pc:spChg>
        <pc:spChg chg="mod">
          <ac:chgData name="CSILLA FILÓ" userId="7405f81079fe67b7" providerId="LiveId" clId="{3EB8885A-1E25-462C-957B-FFE13416FCC6}" dt="2020-06-25T10:39:38.411" v="402" actId="20577"/>
          <ac:spMkLst>
            <pc:docMk/>
            <pc:sldMk cId="415678284" sldId="274"/>
            <ac:spMk id="3" creationId="{00000000-0000-0000-0000-000000000000}"/>
          </ac:spMkLst>
        </pc:spChg>
      </pc:sldChg>
      <pc:sldChg chg="add del">
        <pc:chgData name="CSILLA FILÓ" userId="7405f81079fe67b7" providerId="LiveId" clId="{3EB8885A-1E25-462C-957B-FFE13416FCC6}" dt="2020-06-25T10:39:53.080" v="404" actId="47"/>
        <pc:sldMkLst>
          <pc:docMk/>
          <pc:sldMk cId="3947577533" sldId="275"/>
        </pc:sldMkLst>
      </pc:sldChg>
      <pc:sldChg chg="add del">
        <pc:chgData name="CSILLA FILÓ" userId="7405f81079fe67b7" providerId="LiveId" clId="{3EB8885A-1E25-462C-957B-FFE13416FCC6}" dt="2020-06-25T10:39:53.897" v="405" actId="47"/>
        <pc:sldMkLst>
          <pc:docMk/>
          <pc:sldMk cId="3889452880" sldId="276"/>
        </pc:sldMkLst>
      </pc:sldChg>
      <pc:sldChg chg="add del">
        <pc:chgData name="CSILLA FILÓ" userId="7405f81079fe67b7" providerId="LiveId" clId="{3EB8885A-1E25-462C-957B-FFE13416FCC6}" dt="2020-06-25T10:39:54.516" v="406" actId="47"/>
        <pc:sldMkLst>
          <pc:docMk/>
          <pc:sldMk cId="3346449752" sldId="277"/>
        </pc:sldMkLst>
      </pc:sldChg>
      <pc:sldChg chg="addSp delSp modSp add mod">
        <pc:chgData name="CSILLA FILÓ" userId="7405f81079fe67b7" providerId="LiveId" clId="{3EB8885A-1E25-462C-957B-FFE13416FCC6}" dt="2020-06-25T10:27:21.829" v="315"/>
        <pc:sldMkLst>
          <pc:docMk/>
          <pc:sldMk cId="3341911335" sldId="278"/>
        </pc:sldMkLst>
        <pc:spChg chg="mod">
          <ac:chgData name="CSILLA FILÓ" userId="7405f81079fe67b7" providerId="LiveId" clId="{3EB8885A-1E25-462C-957B-FFE13416FCC6}" dt="2020-06-25T10:27:20.239" v="314" actId="20577"/>
          <ac:spMkLst>
            <pc:docMk/>
            <pc:sldMk cId="3341911335" sldId="278"/>
            <ac:spMk id="2" creationId="{00000000-0000-0000-0000-000000000000}"/>
          </ac:spMkLst>
        </pc:spChg>
        <pc:spChg chg="del">
          <ac:chgData name="CSILLA FILÓ" userId="7405f81079fe67b7" providerId="LiveId" clId="{3EB8885A-1E25-462C-957B-FFE13416FCC6}" dt="2020-06-25T10:27:21.829" v="315"/>
          <ac:spMkLst>
            <pc:docMk/>
            <pc:sldMk cId="3341911335" sldId="278"/>
            <ac:spMk id="3" creationId="{00000000-0000-0000-0000-000000000000}"/>
          </ac:spMkLst>
        </pc:spChg>
        <pc:picChg chg="add mod">
          <ac:chgData name="CSILLA FILÓ" userId="7405f81079fe67b7" providerId="LiveId" clId="{3EB8885A-1E25-462C-957B-FFE13416FCC6}" dt="2020-06-25T10:27:21.829" v="315"/>
          <ac:picMkLst>
            <pc:docMk/>
            <pc:sldMk cId="3341911335" sldId="278"/>
            <ac:picMk id="5" creationId="{876F1DF7-5B76-42BA-BDE4-71C95B99991F}"/>
          </ac:picMkLst>
        </pc:picChg>
      </pc:sldChg>
      <pc:sldChg chg="modSp add mod">
        <pc:chgData name="CSILLA FILÓ" userId="7405f81079fe67b7" providerId="LiveId" clId="{3EB8885A-1E25-462C-957B-FFE13416FCC6}" dt="2020-06-25T10:29:10.529" v="339" actId="12"/>
        <pc:sldMkLst>
          <pc:docMk/>
          <pc:sldMk cId="4038079188" sldId="279"/>
        </pc:sldMkLst>
        <pc:spChg chg="mod">
          <ac:chgData name="CSILLA FILÓ" userId="7405f81079fe67b7" providerId="LiveId" clId="{3EB8885A-1E25-462C-957B-FFE13416FCC6}" dt="2020-06-25T10:28:15.292" v="335" actId="20577"/>
          <ac:spMkLst>
            <pc:docMk/>
            <pc:sldMk cId="4038079188" sldId="279"/>
            <ac:spMk id="2" creationId="{00000000-0000-0000-0000-000000000000}"/>
          </ac:spMkLst>
        </pc:spChg>
        <pc:spChg chg="mod">
          <ac:chgData name="CSILLA FILÓ" userId="7405f81079fe67b7" providerId="LiveId" clId="{3EB8885A-1E25-462C-957B-FFE13416FCC6}" dt="2020-06-25T10:29:10.529" v="339" actId="12"/>
          <ac:spMkLst>
            <pc:docMk/>
            <pc:sldMk cId="4038079188" sldId="279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3EB8885A-1E25-462C-957B-FFE13416FCC6}" dt="2020-06-25T10:31:21.185" v="363" actId="12"/>
        <pc:sldMkLst>
          <pc:docMk/>
          <pc:sldMk cId="509259931" sldId="280"/>
        </pc:sldMkLst>
        <pc:spChg chg="mod">
          <ac:chgData name="CSILLA FILÓ" userId="7405f81079fe67b7" providerId="LiveId" clId="{3EB8885A-1E25-462C-957B-FFE13416FCC6}" dt="2020-06-25T10:29:41.418" v="359" actId="20577"/>
          <ac:spMkLst>
            <pc:docMk/>
            <pc:sldMk cId="509259931" sldId="280"/>
            <ac:spMk id="2" creationId="{00000000-0000-0000-0000-000000000000}"/>
          </ac:spMkLst>
        </pc:spChg>
        <pc:spChg chg="mod">
          <ac:chgData name="CSILLA FILÓ" userId="7405f81079fe67b7" providerId="LiveId" clId="{3EB8885A-1E25-462C-957B-FFE13416FCC6}" dt="2020-06-25T10:31:21.185" v="363" actId="12"/>
          <ac:spMkLst>
            <pc:docMk/>
            <pc:sldMk cId="509259931" sldId="280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3EB8885A-1E25-462C-957B-FFE13416FCC6}" dt="2020-06-25T10:35:03.840" v="369" actId="12"/>
        <pc:sldMkLst>
          <pc:docMk/>
          <pc:sldMk cId="69507276" sldId="281"/>
        </pc:sldMkLst>
        <pc:spChg chg="mod">
          <ac:chgData name="CSILLA FILÓ" userId="7405f81079fe67b7" providerId="LiveId" clId="{3EB8885A-1E25-462C-957B-FFE13416FCC6}" dt="2020-06-25T10:33:06.511" v="364"/>
          <ac:spMkLst>
            <pc:docMk/>
            <pc:sldMk cId="69507276" sldId="281"/>
            <ac:spMk id="2" creationId="{00000000-0000-0000-0000-000000000000}"/>
          </ac:spMkLst>
        </pc:spChg>
        <pc:spChg chg="mod">
          <ac:chgData name="CSILLA FILÓ" userId="7405f81079fe67b7" providerId="LiveId" clId="{3EB8885A-1E25-462C-957B-FFE13416FCC6}" dt="2020-06-25T10:35:03.840" v="369" actId="12"/>
          <ac:spMkLst>
            <pc:docMk/>
            <pc:sldMk cId="69507276" sldId="281"/>
            <ac:spMk id="3" creationId="{00000000-0000-0000-0000-000000000000}"/>
          </ac:spMkLst>
        </pc:spChg>
      </pc:sldChg>
      <pc:sldChg chg="add">
        <pc:chgData name="CSILLA FILÓ" userId="7405f81079fe67b7" providerId="LiveId" clId="{3EB8885A-1E25-462C-957B-FFE13416FCC6}" dt="2020-06-25T10:44:45.591" v="407"/>
        <pc:sldMkLst>
          <pc:docMk/>
          <pc:sldMk cId="2406388553" sldId="282"/>
        </pc:sldMkLst>
      </pc:sldChg>
      <pc:sldChg chg="add">
        <pc:chgData name="CSILLA FILÓ" userId="7405f81079fe67b7" providerId="LiveId" clId="{3EB8885A-1E25-462C-957B-FFE13416FCC6}" dt="2020-06-25T10:44:45.591" v="407"/>
        <pc:sldMkLst>
          <pc:docMk/>
          <pc:sldMk cId="1722939753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2020. 06. 25.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elmúlt néhány évtizedben a vállalkozásokban, szervezetekben elindított projektek száma jelentősen megnőtt. Különösen igaz ez a nem technológia vezérelt projektekre, amelyek kevésbé számszerűsíthetők. Ilyenek lehetnek a kutatási és fejlesztési, illetve a szellemi szolgáltatási projektek közé tartozó, szervezetfejlesztési projektek.</a:t>
            </a:r>
          </a:p>
          <a:p>
            <a:r>
              <a:rPr lang="hu-HU" dirty="0"/>
              <a:t>Ezzel együtt a szervezetek környezetében bekövetkező folyamatos és gyors változás egyre inkább felgyorsuló projektfolyamatot követel meg a szervezetektől. Mindezen hatások együttes következménye, hogy jelentősen megnőtt a sikertelenül záródó projektek aránya. Ezért is fontos föltárni a projektek sikerességében szerepet játszó tényezőket és a közöttük működő kölcsönhatásokat.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4390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Technikai képességek</a:t>
            </a:r>
          </a:p>
          <a:p>
            <a:r>
              <a:rPr lang="hu-HU" dirty="0"/>
              <a:t>A technikai képességek alatt a projekt szakmai tartalmából adódó műszaki, gazdálkodási, pénzügyi, tervezési, beszerzési, illetve egyéb szakmai ismeretek értendők. A projekt szakmai tartalmára vonatkozó, általános áttekintést biztosító technikai ismeretek megléte feltétlenül szükséges a projektmenedzser számára.</a:t>
            </a:r>
          </a:p>
          <a:p>
            <a:r>
              <a:rPr lang="hu-HU" dirty="0"/>
              <a:t>A technikai képességek a következők lehetnek:</a:t>
            </a:r>
          </a:p>
          <a:p>
            <a:r>
              <a:rPr lang="hu-HU" dirty="0"/>
              <a:t>• • A technológia ismerete, és megértése létfontosságú, mivel a projektmenedzser értékeli a technikai ajánlatokat és javaslatokat. A projektek komplexitásuk miatt gyakran több szakterületet ölelnek át, ami új ismeretek gyors elsajátítását is igényelheti.</a:t>
            </a:r>
          </a:p>
          <a:p>
            <a:r>
              <a:rPr lang="hu-HU" dirty="0"/>
              <a:t>• • A projekt gazdaságtanának megértése, azért szükséges, hogy a projektvezető, a projekt </a:t>
            </a:r>
            <a:r>
              <a:rPr lang="hu-HU" dirty="0" err="1"/>
              <a:t>vevőjének</a:t>
            </a:r>
            <a:r>
              <a:rPr lang="hu-HU" dirty="0"/>
              <a:t> a projektről és annak működéséről alkotott nézetét helyesen értse. Ehhez a projektekre vonatkozó pénzügyi képességekre, illetve az életciklus-kalkulációkhoz használt technikák ismeretére van szükség.</a:t>
            </a:r>
          </a:p>
          <a:p>
            <a:r>
              <a:rPr lang="hu-HU" dirty="0"/>
              <a:t>• • A rendszerszervezési és karbantartási szaktudás magában foglalja a megfelelő irodai és technológiai rendszerekről szerzett ismereteket és azok alkalmazását mind a projektcsoport, mind pedig a projekt számára.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1732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vezetői képesség már önmagában is egy összetett fogalom. A projektmenedzser szempontjából a célok megfogalmazásának képességét, a motivációs képességeket, és a megfelelő vezetői stílus alkalmazásának képességét jelenti. A helyes vezetői stílus a feladatorientáltság és a humán orientáltság megfelelő arányának kialakítását eredményezi. A két dimenzió közötti arány a projekt teljesítése során nem mindig állandó, de gyakorlati megfigyelések azt mutatják, hogy a gyáripari tömegtermeléshez képest sokkal szűkebb határok között változik.</a:t>
            </a:r>
          </a:p>
          <a:p>
            <a:r>
              <a:rPr lang="hu-HU" dirty="0"/>
              <a:t>• A csapatépítő képesség arra irányul, hogy a projekt-team egyes tagjaiból az adott projekteredmény létrehozása érdekében szándékosan együttműködni és együtt dolgozni képes csapat jöjjön létre.</a:t>
            </a:r>
          </a:p>
          <a:p>
            <a:r>
              <a:rPr lang="hu-HU" dirty="0"/>
              <a:t>• A kapcsolatteremtő képesség megléte azért nélkülözhetetlen, mert a projektmenedzsernek a projektcsoport tagjain kívül, a projekt </a:t>
            </a:r>
            <a:r>
              <a:rPr lang="hu-HU" dirty="0" err="1"/>
              <a:t>esetenként</a:t>
            </a:r>
            <a:r>
              <a:rPr lang="hu-HU" dirty="0"/>
              <a:t> nagyszámú érintettjével is kapcsolatot kell tartani. Ezen csoportok és személyek között vannak olyanok, akik fölött semmilyen hatáskörrel nem rendelkezik a projektvezető.</a:t>
            </a:r>
          </a:p>
          <a:p>
            <a:r>
              <a:rPr lang="hu-HU" dirty="0"/>
              <a:t>• A kommunikációs képesség birtokában a projektvezető könnyebben tudja mozgásban tartani a projektet, mivel a kommunikációs eszközök helyes megválasztása és alkalmazása segít számos külső és belső érintett számára elfogadhatóvá tenni a projektet.</a:t>
            </a:r>
          </a:p>
          <a:p>
            <a:r>
              <a:rPr lang="hu-HU" dirty="0"/>
              <a:t>• A tárgyalási képesség hozadéka akkor mutatkozik meg, amikor a projektvezetőnek biztosítania kell a projekt teljesítéséhez szükséges belső erőforrásokat. Ilyen esetben többnyire az erőforrások birtokosaival folytatott, úgynevezett „nyer-nyer” stratégiára épülő tárgyalások vezetnek sikerre.</a:t>
            </a:r>
          </a:p>
          <a:p>
            <a:r>
              <a:rPr lang="hu-HU" dirty="0"/>
              <a:t>• A konfliktuskezelési képesség birtokában a projektmenedzser nem arra törekszik, hogy mindenáron elkerülje a törvényszerűen keletkező konfliktusokat, hanem arra, hogy minél sikeresebben feloldja azokat.</a:t>
            </a:r>
          </a:p>
          <a:p>
            <a:r>
              <a:rPr lang="hu-HU" dirty="0"/>
              <a:t>• A problémamegoldó képesség megléte lehetővé teszi a projektvezető számára, hogy a részletek helyett a probléma egészére és annak következményeire koncentráljon. Így egy logikusan felépített folyamat keretében a probléma megoldására tud összpontosítani.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7882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projekt-specifikus vezetési képességek közé tartoznak például azon vezetési technikák és menedzsment módszerek ismerete, amelyek segítik a projektvezető mindennapi munkáját.</a:t>
            </a:r>
          </a:p>
          <a:p>
            <a:r>
              <a:rPr lang="hu-HU" dirty="0"/>
              <a:t>Ezen komplex menedzsment tudás fontosabb összetevői a következők:</a:t>
            </a:r>
          </a:p>
          <a:p>
            <a:r>
              <a:rPr lang="hu-HU" dirty="0"/>
              <a:t>• Az ismeret a projektvezetés eszköztárának ismeretét jelenti. A projektvezetési eszközök között találhatóak a:</a:t>
            </a:r>
          </a:p>
          <a:p>
            <a:r>
              <a:rPr lang="hu-HU" dirty="0"/>
              <a:t>• projektvezetési technikák, például az időtervezés és a kockázatelemzés kvantitatív technikái, amelyek adott kérdés kapcsán számszerűsített választ adnak.</a:t>
            </a:r>
          </a:p>
          <a:p>
            <a:r>
              <a:rPr lang="hu-HU" dirty="0"/>
              <a:t>• A projektvezetési módszerek, amelyek adott kérdésre nem számszerűsített formában adják meg a választ, hanem mintegy iránytűként jelzik az adott helyzetben optimálisnak tartható megoldást. Ezek lehetnek például, a </a:t>
            </a:r>
            <a:r>
              <a:rPr lang="hu-HU" dirty="0" err="1"/>
              <a:t>projektbehatárolásban</a:t>
            </a:r>
            <a:r>
              <a:rPr lang="hu-HU" dirty="0"/>
              <a:t> használt eszközök.</a:t>
            </a:r>
          </a:p>
          <a:p>
            <a:r>
              <a:rPr lang="hu-HU" dirty="0"/>
              <a:t>• A projektvezetési eljárások, amelyek </a:t>
            </a:r>
            <a:r>
              <a:rPr lang="hu-HU" dirty="0" err="1"/>
              <a:t>forgatókönyvszerűen</a:t>
            </a:r>
            <a:r>
              <a:rPr lang="hu-HU" dirty="0"/>
              <a:t> leírják és szabályozzák a folyamat lépéseit, a vonatkozó szerepköröket, illetve a dokumentációkat. Az angol nyelvből átvett szó szerinti fordítás következtében, a hazai gyakorlat ezeket az eljárásokat nevezi módszertanoknak.</a:t>
            </a:r>
          </a:p>
          <a:p>
            <a:r>
              <a:rPr lang="hu-HU" dirty="0"/>
              <a:t>• Az alkalmazási készség teszi a gyakorlatban is használhatóvá az ismeretet. Stabil elméleti alapokon nyugvó ismeret megléte szükséges az alkalmazási készség kialakulásához, illetve az ismeretek tudatos alkalmazásához.</a:t>
            </a:r>
          </a:p>
          <a:p>
            <a:r>
              <a:rPr lang="hu-HU" dirty="0"/>
              <a:t>• A szemléletmód a projektmenedzserek viszonyulása a projektekhez, illetve a projekteknek a szervezetben betöltött szerepéhez. A szemléletmód alatt, a stratégiaorientált projektvezetési szemléletmód értendő.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1216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Fontos hangsúlyozni, hogy a projektek sikerében nagyon jelentős szerepe van a vezetőknek. A fejlett menedzsment kultúrával rendelkező országokban éles különbséget tesznek a menedzserek és a vezetők megnevezése között.</a:t>
            </a:r>
          </a:p>
          <a:p>
            <a:r>
              <a:rPr lang="hu-HU" dirty="0"/>
              <a:t>• menedzser, az akinek feladata egy szervezet, vagy szervezeti egység menedzselése, azaz eredményes és hatékony működtetése.</a:t>
            </a:r>
          </a:p>
          <a:p>
            <a:r>
              <a:rPr lang="hu-HU" dirty="0"/>
              <a:t>• vezető elnevezéssel a vezéregyéniségeket illetik, vagy pedig vezetői mivoltában tekintik a menedzsert.</a:t>
            </a:r>
          </a:p>
          <a:p>
            <a:r>
              <a:rPr lang="hu-HU" dirty="0"/>
              <a:t>A lényegi különbség tehát a menedzser és a vezető között, a New York-i Állami Egyetem, Menedzsment Iskolája szerint:</a:t>
            </a:r>
          </a:p>
          <a:p>
            <a:r>
              <a:rPr lang="hu-HU" dirty="0"/>
              <a:t>• a menedzser az, akit </a:t>
            </a:r>
            <a:r>
              <a:rPr lang="hu-HU" dirty="0" err="1"/>
              <a:t>felülről</a:t>
            </a:r>
            <a:r>
              <a:rPr lang="hu-HU" dirty="0"/>
              <a:t> kineveztek, vezető az, akit alulról elfogadnak, a menedzsernek beosztottjai, a vezetőnek követői vannak.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760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Fontos hangsúlyozni, hogy a projektek sikerében nagyon jelentős szerepe van a vezetőknek. A fejlett menedzsment kultúrával rendelkező országokban éles különbséget tesznek a menedzserek és a vezetők megnevezése között.</a:t>
            </a:r>
          </a:p>
          <a:p>
            <a:r>
              <a:rPr lang="hu-HU" dirty="0"/>
              <a:t>• menedzser, az akinek feladata egy szervezet, vagy szervezeti egység menedzselése, azaz eredményes és hatékony működtetése.</a:t>
            </a:r>
          </a:p>
          <a:p>
            <a:r>
              <a:rPr lang="hu-HU" dirty="0"/>
              <a:t>• vezető elnevezéssel a vezéregyéniségeket illetik, vagy pedig vezetői mivoltában tekintik a menedzsert.</a:t>
            </a:r>
          </a:p>
          <a:p>
            <a:r>
              <a:rPr lang="hu-HU" dirty="0"/>
              <a:t>A lényegi különbség tehát a menedzser és a vezető között, a New York-i Állami Egyetem, Menedzsment Iskolája szerint:</a:t>
            </a:r>
          </a:p>
          <a:p>
            <a:r>
              <a:rPr lang="hu-HU" dirty="0"/>
              <a:t>• a menedzser az, akit </a:t>
            </a:r>
            <a:r>
              <a:rPr lang="hu-HU" dirty="0" err="1"/>
              <a:t>felülről</a:t>
            </a:r>
            <a:r>
              <a:rPr lang="hu-HU" dirty="0"/>
              <a:t> kineveztek, vezető az, akit alulról elfogadnak, a menedzsernek beosztottjai, a vezetőnek követői vannak.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4256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Fontos hangsúlyozni, hogy a projektek sikerében nagyon jelentős szerepe van a vezetőknek. A fejlett menedzsment kultúrával rendelkező országokban éles különbséget tesznek a menedzserek és a vezetők megnevezése között.</a:t>
            </a:r>
          </a:p>
          <a:p>
            <a:r>
              <a:rPr lang="hu-HU" dirty="0"/>
              <a:t>• menedzser, az akinek feladata egy szervezet, vagy szervezeti egység menedzselése, azaz eredményes és hatékony működtetése.</a:t>
            </a:r>
          </a:p>
          <a:p>
            <a:r>
              <a:rPr lang="hu-HU" dirty="0"/>
              <a:t>• vezető elnevezéssel a vezéregyéniségeket illetik, vagy pedig vezetői mivoltában tekintik a menedzsert.</a:t>
            </a:r>
          </a:p>
          <a:p>
            <a:r>
              <a:rPr lang="hu-HU" dirty="0"/>
              <a:t>A lényegi különbség tehát a menedzser és a vezető között, a New York-i Állami Egyetem, Menedzsment Iskolája szerint:</a:t>
            </a:r>
          </a:p>
          <a:p>
            <a:r>
              <a:rPr lang="hu-HU" dirty="0"/>
              <a:t>• a menedzser az, akit </a:t>
            </a:r>
            <a:r>
              <a:rPr lang="hu-HU" dirty="0" err="1"/>
              <a:t>felülről</a:t>
            </a:r>
            <a:r>
              <a:rPr lang="hu-HU" dirty="0"/>
              <a:t> kineveztek, vezető az, akit alulról elfogadnak, a menedzsernek beosztottjai, a vezetőnek követői vannak.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065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stratégiaorientált projektvezetési szemlélet, illetve a különböző projektcélok elérése szempontjából állítható, hogy a projektvezető és a projektben szereplő személyek szerepe a sikeres megvalósításban elsődleges. A projektmenedzsment alapvetően team-menedzsment. Nemzetközi projektek esetén a projektcsoport tagjai eltérő kultúrákból érkeznek, különböző nyelven beszélnek. A csoport tagjaival azt kell megértetni és elfogadtatni, hogy a team a projekt vezető ereje.</a:t>
            </a:r>
          </a:p>
          <a:p>
            <a:r>
              <a:rPr lang="hu-HU" dirty="0"/>
              <a:t>A sikeres projektmenedzsernek olyan ismeretek birtokában kell lennie, amelyek iskolapadban nem tanulhatók. A jó projektmenedzser igazi vezető, a vezetettek tisztelik őszinteségét, következetességét, tisztességét és vezetői éleslátását.</a:t>
            </a:r>
          </a:p>
          <a:p>
            <a:r>
              <a:rPr lang="hu-HU" dirty="0"/>
              <a:t>Az elmúlt néhány évtizedben több szakíró is kutatta a projektek sikertelenségében leginkább közrejátszó tényezőket, amelyek az idő- és költségkeret jelentős túllépésében nyilvánulnak meg. Ezek a jellemzők egyértelműen számszerűsíthetőek ezért is kézenfekvő az alkalmazásuk, mint sikertényező. A projektek sikerességének tartalmi értelmezése, a projektsiker fogalma, ma már sokkal tágabban és összetettebben értendő.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066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stratégiaorientált projektvezetési szemléletmód kialakulása előtt a sikeresség kritériuma a minőségre (projekteredmény), az időre és a költségparaméterre összpontosított. Ha a projekteredmény a tervezett minőségben, az idő- és költségkeretek között elkészült, akkor a projekt sikeresnek minősült.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75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stratégiaorientált megközelítés elterjedése fokozatos változást eredményezett a projektsiker árnyaltabb megítélésében is. A kutatási eredményekből egyértelműen kiderült, hogy az időtartam és költség mellett más </a:t>
            </a:r>
            <a:r>
              <a:rPr lang="hu-HU" dirty="0" err="1"/>
              <a:t>esetenként</a:t>
            </a:r>
            <a:r>
              <a:rPr lang="hu-HU" dirty="0"/>
              <a:t> fontosabb kritériumok is szerepet játszhatnak a sikeresség megítélésében. Ilyen lehet a projekteredmény műszaki megfelelősége, vagy a projekttulajdonosnál, illetve a projekt további érintettjeinél jelentkező előnyök.</a:t>
            </a:r>
          </a:p>
          <a:p>
            <a:r>
              <a:rPr lang="hu-HU" dirty="0"/>
              <a:t>Az is megállapítást nyert, hogy bizonyos tényezők kedvező alakulása a siker, kedvezőtlen alakulása pedig egyértelműen a kudarc irányába terelik a projektet.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3460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projekteredmény tartalmi behatárolásának pontossága,</a:t>
            </a:r>
          </a:p>
          <a:p>
            <a:r>
              <a:rPr lang="hu-HU" dirty="0"/>
              <a:t>a projektcsoporton belüli és a projekt érintettjei közötti folyamatos kommunikáció,</a:t>
            </a:r>
          </a:p>
          <a:p>
            <a:r>
              <a:rPr lang="hu-HU" dirty="0"/>
              <a:t>a projekttel elérendő stratégiai cél egyértelmű megfogalmazása,</a:t>
            </a:r>
          </a:p>
          <a:p>
            <a:r>
              <a:rPr lang="hu-HU" dirty="0"/>
              <a:t>a reális, valóságnak megfelelő idő-, erőforrás és költségtervezés,</a:t>
            </a:r>
          </a:p>
          <a:p>
            <a:r>
              <a:rPr lang="hu-HU" dirty="0"/>
              <a:t>a projektmenedzser és a projektcsoport tagjainak felkészültsége,</a:t>
            </a:r>
          </a:p>
          <a:p>
            <a:r>
              <a:rPr lang="hu-HU" dirty="0"/>
              <a:t>a kockázatok értékelése, a kockázatkezelés módja,</a:t>
            </a:r>
          </a:p>
          <a:p>
            <a:r>
              <a:rPr lang="hu-HU" dirty="0"/>
              <a:t>a változások mértéke és kezelésük módja.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0319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Egy konkrét projekt kapcsán a sikertényezők azonosíthatósága nagymértékben függ az előre definiált sikerkritériumoktól.</a:t>
            </a:r>
          </a:p>
          <a:p>
            <a:r>
              <a:rPr lang="hu-HU" dirty="0"/>
              <a:t>A projektsiker értelmezéséhez egy olyan hierarchikus modell ajánlható, amelyben a projektek sikerességének három megítélési szintje van a következők szerint:</a:t>
            </a:r>
          </a:p>
          <a:p>
            <a:r>
              <a:rPr lang="hu-HU" dirty="0"/>
              <a:t>• az elsődleges projektcélok alapján történő értékelés,</a:t>
            </a:r>
          </a:p>
          <a:p>
            <a:r>
              <a:rPr lang="hu-HU" dirty="0"/>
              <a:t>• a projektet kezdeményező projekttulajdonosi szervezet megelégedettsége alapján történő értékelés,</a:t>
            </a:r>
          </a:p>
          <a:p>
            <a:r>
              <a:rPr lang="hu-HU" dirty="0"/>
              <a:t>• a projektben érintett érdekcsoportok megelégedettsége alapján történő értékelés.</a:t>
            </a:r>
          </a:p>
          <a:p>
            <a:r>
              <a:rPr lang="hu-HU" dirty="0"/>
              <a:t>• az elsődleges projektcélok alapján történő értékelés, amely megfelel a projektsiker hagyományos értékelési módjának, (minőség, idő- és költségkeret). Fontos hangsúlyozni azonban, hogy a projekt teljesítése során a projekteredmény módosításának hatására változhatnak a minőségi követelmények, az időtartam és a költségterv is. Ennek megfelelően az egyes paraméterek tényleges értékekeit a módosított (aktualizált) értékekhez kell viszonyítani.</a:t>
            </a:r>
          </a:p>
          <a:p>
            <a:r>
              <a:rPr lang="hu-HU" dirty="0"/>
              <a:t>• a projektet kezdeményező projekttulajdonosi szervezet megelégedettsége alapján történő értékelés kapcsán a kérdés az, hogy az elkészült projekteredmény milyen mértékben tette lehetővé az alapul szolgáló stratégiai cél elérését. Ennek eldöntése a kvantitatív módon jól leírható projektek és stratégiai célok esetében egyszerűbb és rövidebb időt igényel. A kvantitatív módon nehezen megfogható projektek esetében csak hosszabb idő elteltével és sokszor közvetett úton mérhető a sikeresség. Általánosságban állítható, hogy azokra az elvárásokra célszerű támaszkodni, amelyek figyelembevételével a projekteredmény behatárolása megtörtént.</a:t>
            </a:r>
          </a:p>
          <a:p>
            <a:r>
              <a:rPr lang="hu-HU" dirty="0"/>
              <a:t>• a projektben érintett érdekcsoportok megelégedettsége alapján történő értékelés kapcsán annak megállapítására célszerű törekedni, hogy a projekt teljesítési folyamatában, illetve a projekteredményében érintett érdekcsoportok számára milyen mértékben elfogadott a projekt. Ezen értékelés esetén, a projekttulajdonosi szervezet különböző érintettjeit és a projekt többi érintettjét érdemes különválasztani.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453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projektsikeresség hierarchikus modellje egymást feltételező szintekből áll, ugyanakkor lehetővé válik a sikeresség egyes szintek szerinti független megítélése is. A modellnek ezen tulajdonsága több lehetőséget is kínál a következők szerint:</a:t>
            </a:r>
          </a:p>
          <a:p>
            <a:r>
              <a:rPr lang="hu-HU" dirty="0"/>
              <a:t>• kialakítható a sikerkritériumok prioritási rendje, ami csak a konkrét helyzet ismeretében határozható meg. Elsősorban stratégai kérdés így a stratégiai vezetés hatáskörébe tartozik.</a:t>
            </a:r>
          </a:p>
          <a:p>
            <a:r>
              <a:rPr lang="hu-HU" dirty="0"/>
              <a:t>• a projekt teljesítésében résztvevők és a projektben érintett érdekcsoportok a számukra adekvát szinten tudják értékelni a sikeresség mértékét.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3450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projekt szereplői eltérő módon érzékelhetik a sikerességet, ezért gyakori a sikerkritériumok közötti ellentmondás, ami önmagában is nehezíti a sikerkritériumok prioritási rendjének megállapítását, illetve a megfelelő kompromisszum elérését. Nem szabad arról sem megfeledkezni, hogy az érzékelt siker mértéke az idő múlásával megváltozhat.</a:t>
            </a:r>
          </a:p>
          <a:p>
            <a:r>
              <a:rPr lang="hu-HU" dirty="0"/>
              <a:t>A projektek sikere vagy sikertelensége jelentős részben a projektvezető és a projektcsoport tagjainak mesterségbeli tudásán múlik. Ezért fontos ennek részletesebb megismerése.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781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projektvezetés művészetéhez és mesterségéhez szükséges legfontosabb képességeket a korszerű szakirodalom többféleképpen csoportosítja. Valamennyi megközelítés közös nevezője lehet a következő három csoport:</a:t>
            </a:r>
          </a:p>
          <a:p>
            <a:r>
              <a:rPr lang="hu-HU" dirty="0"/>
              <a:t>technikai képességek,</a:t>
            </a:r>
          </a:p>
          <a:p>
            <a:r>
              <a:rPr lang="hu-HU" dirty="0"/>
              <a:t>humán képességek,</a:t>
            </a:r>
          </a:p>
          <a:p>
            <a:r>
              <a:rPr lang="hu-HU" dirty="0"/>
              <a:t>projekt-specifikus vezetési képességek.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125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2020. 06. 25.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2020. 06. 25.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2020. 06. 25.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2020. 06. 25.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2020. 06. 25.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2020. 06. 25.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2020. 06. 25.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2020. 06. 25.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2020. 06. 25.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2020. 06. 25.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2020. 06. 25.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2020. 06. 25.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>
                <a:solidFill>
                  <a:schemeClr val="bg1"/>
                </a:solidFill>
              </a:rPr>
              <a:t>PROJEKTMENEDZSMENT– 2. hét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a-DK" sz="1600" dirty="0">
                <a:solidFill>
                  <a:schemeClr val="bg1"/>
                </a:solidFill>
              </a:rPr>
              <a:t>A projekt sikeressége</a:t>
            </a:r>
          </a:p>
          <a:p>
            <a:pPr algn="just"/>
            <a:r>
              <a:rPr lang="da-DK" sz="1600" dirty="0">
                <a:solidFill>
                  <a:schemeClr val="bg1"/>
                </a:solidFill>
              </a:rPr>
              <a:t>A projektvezetési képességek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érzékelt siker mértéke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Az idő múlásával eltérő mértékű lehet</a:t>
            </a:r>
          </a:p>
          <a:p>
            <a:pPr marL="0" indent="0">
              <a:buNone/>
            </a:pPr>
            <a:r>
              <a:rPr lang="hu-HU" dirty="0"/>
              <a:t>Ellentmondások?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5069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projektvezetés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1966" y="1196600"/>
            <a:ext cx="11608067" cy="494492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projektvezetéshez szükséges legfontosabb képességeket a korszerű szakirodalom többféleképpen csoportosítja. Valamennyi megközelítés közös nevezője lehet a következő három csoport: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technikai képességek,</a:t>
            </a:r>
          </a:p>
          <a:p>
            <a:r>
              <a:rPr lang="hu-HU" dirty="0"/>
              <a:t>humán képességek,</a:t>
            </a:r>
          </a:p>
          <a:p>
            <a:r>
              <a:rPr lang="hu-HU" dirty="0"/>
              <a:t>projekt-specifikus vezetési képességek.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089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projektvezetés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76F1DF7-5B76-42BA-BDE4-71C95B999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921" y="1231900"/>
            <a:ext cx="8676870" cy="49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11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Technikai képességek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A technológia ismerete, és megértése</a:t>
            </a:r>
          </a:p>
          <a:p>
            <a:r>
              <a:rPr lang="hu-HU" dirty="0"/>
              <a:t>Projekt gazdaságtana</a:t>
            </a:r>
          </a:p>
          <a:p>
            <a:r>
              <a:rPr lang="hu-HU" dirty="0"/>
              <a:t>A rendszerszervezési és karbantartási szaktudás</a:t>
            </a:r>
          </a:p>
          <a:p>
            <a:r>
              <a:rPr lang="hu-HU" dirty="0"/>
              <a:t>Pénzügyi ismeretek</a:t>
            </a:r>
          </a:p>
          <a:p>
            <a:r>
              <a:rPr lang="hu-HU" dirty="0"/>
              <a:t>Beszerzési szaktudás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079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Humán képességek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A vezetői képesség - stílus-feladatorientáltság - humán orientáltság</a:t>
            </a:r>
          </a:p>
          <a:p>
            <a:r>
              <a:rPr lang="hu-HU" dirty="0"/>
              <a:t>Csapatépítő képesség</a:t>
            </a:r>
          </a:p>
          <a:p>
            <a:r>
              <a:rPr lang="hu-HU" dirty="0"/>
              <a:t>Kapcsolatteremtő képesség</a:t>
            </a:r>
          </a:p>
          <a:p>
            <a:r>
              <a:rPr lang="hu-HU" dirty="0"/>
              <a:t>Kommunikációs képesség</a:t>
            </a:r>
          </a:p>
          <a:p>
            <a:r>
              <a:rPr lang="hu-HU" dirty="0"/>
              <a:t>Tárgyalási képesség</a:t>
            </a:r>
          </a:p>
          <a:p>
            <a:r>
              <a:rPr lang="hu-HU" dirty="0"/>
              <a:t>Konfliktuskezelési képesség</a:t>
            </a:r>
          </a:p>
          <a:p>
            <a:r>
              <a:rPr lang="hu-HU" dirty="0"/>
              <a:t>Problémamegoldó képesség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9259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Projekt-specifikus vezetési képességek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Projektvezetési technikák</a:t>
            </a:r>
          </a:p>
          <a:p>
            <a:r>
              <a:rPr lang="hu-HU" dirty="0"/>
              <a:t>Projektvezetési módszerek</a:t>
            </a:r>
          </a:p>
          <a:p>
            <a:r>
              <a:rPr lang="hu-HU" dirty="0"/>
              <a:t>Projektvezetési eljárások</a:t>
            </a:r>
          </a:p>
          <a:p>
            <a:r>
              <a:rPr lang="hu-HU" dirty="0"/>
              <a:t>Alkalmazási készségek</a:t>
            </a:r>
          </a:p>
          <a:p>
            <a:r>
              <a:rPr lang="hu-HU" dirty="0"/>
              <a:t>Szemléletmód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507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Menedzser/vezető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A </a:t>
            </a:r>
            <a:r>
              <a:rPr lang="hu-HU" b="1" dirty="0"/>
              <a:t>lényegi különbség </a:t>
            </a:r>
            <a:r>
              <a:rPr lang="hu-HU" dirty="0"/>
              <a:t>tehát a menedzser és a vezető között, a New York-i Állami Egyetem, Menedzsment Iskolája szerint: </a:t>
            </a:r>
          </a:p>
          <a:p>
            <a:pPr marL="0" indent="0">
              <a:buNone/>
            </a:pPr>
            <a:r>
              <a:rPr lang="hu-HU" dirty="0"/>
              <a:t>• a </a:t>
            </a:r>
            <a:r>
              <a:rPr lang="hu-HU" b="1" dirty="0"/>
              <a:t>menedzser </a:t>
            </a:r>
            <a:r>
              <a:rPr lang="hu-HU" dirty="0"/>
              <a:t>az, akit </a:t>
            </a:r>
            <a:r>
              <a:rPr lang="hu-HU" dirty="0" err="1"/>
              <a:t>felülről</a:t>
            </a:r>
            <a:r>
              <a:rPr lang="hu-HU" dirty="0"/>
              <a:t> kineveztek, </a:t>
            </a:r>
            <a:r>
              <a:rPr lang="hu-HU" b="1" dirty="0"/>
              <a:t>vezető </a:t>
            </a:r>
            <a:r>
              <a:rPr lang="hu-HU" dirty="0"/>
              <a:t>az, akit alulról elfogadnak, a </a:t>
            </a:r>
            <a:r>
              <a:rPr lang="hu-HU" b="1" dirty="0"/>
              <a:t>menedzsernek </a:t>
            </a:r>
            <a:r>
              <a:rPr lang="hu-HU" dirty="0"/>
              <a:t>beosztottjai, a </a:t>
            </a:r>
            <a:r>
              <a:rPr lang="hu-HU" b="1" dirty="0"/>
              <a:t>vezetőnek </a:t>
            </a:r>
            <a:r>
              <a:rPr lang="hu-HU" dirty="0"/>
              <a:t>követői vannak.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678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Összegzés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/>
              <a:t>• Adott projektet </a:t>
            </a:r>
            <a:r>
              <a:rPr lang="hu-HU" b="1" dirty="0"/>
              <a:t>bizonyos tényezők </a:t>
            </a:r>
            <a:r>
              <a:rPr lang="hu-HU" dirty="0"/>
              <a:t>kedvező alakulása a siker, a kedvezőtlen alakulása pedig egyértelműen a kudarc irányába terelik. A projektsiker értelmezését egy három szintből álló, hierarchikusan felépülő </a:t>
            </a:r>
            <a:r>
              <a:rPr lang="hu-HU" b="1" dirty="0"/>
              <a:t>modell </a:t>
            </a:r>
            <a:r>
              <a:rPr lang="hu-HU" dirty="0"/>
              <a:t>segíti leginkább. </a:t>
            </a:r>
          </a:p>
          <a:p>
            <a:pPr marL="0" indent="0">
              <a:buNone/>
            </a:pPr>
            <a:r>
              <a:rPr lang="hu-HU" dirty="0"/>
              <a:t>• A </a:t>
            </a:r>
            <a:r>
              <a:rPr lang="hu-HU" b="1" dirty="0"/>
              <a:t>projektvezetés </a:t>
            </a:r>
            <a:r>
              <a:rPr lang="hu-HU" dirty="0"/>
              <a:t>mesterségéhez szükséges legfontosabb </a:t>
            </a:r>
            <a:r>
              <a:rPr lang="hu-HU" b="1" dirty="0"/>
              <a:t>képességeket </a:t>
            </a:r>
            <a:r>
              <a:rPr lang="hu-HU" dirty="0"/>
              <a:t>a korszerű szakirodalom </a:t>
            </a:r>
            <a:r>
              <a:rPr lang="hu-HU" b="1" dirty="0"/>
              <a:t>három csoportba </a:t>
            </a:r>
            <a:r>
              <a:rPr lang="hu-HU" dirty="0"/>
              <a:t>sorolja. </a:t>
            </a:r>
          </a:p>
          <a:p>
            <a:pPr marL="0" indent="0">
              <a:buNone/>
            </a:pPr>
            <a:r>
              <a:rPr lang="hu-HU" dirty="0"/>
              <a:t>• A </a:t>
            </a:r>
            <a:r>
              <a:rPr lang="hu-HU" b="1" dirty="0"/>
              <a:t>technikai képességek </a:t>
            </a:r>
            <a:r>
              <a:rPr lang="hu-HU" dirty="0"/>
              <a:t>alatt a projekt szakmai tartalmából adódó műszaki, gazdálkodási, pénzügyi, tervezési, beszerzési, illetve egyéb szakmai ismeretek értendők. </a:t>
            </a:r>
          </a:p>
          <a:p>
            <a:pPr marL="0" indent="0">
              <a:buNone/>
            </a:pPr>
            <a:r>
              <a:rPr lang="hu-HU" dirty="0"/>
              <a:t>• A </a:t>
            </a:r>
            <a:r>
              <a:rPr lang="hu-HU" b="1" dirty="0"/>
              <a:t>humán képességek</a:t>
            </a:r>
            <a:r>
              <a:rPr lang="hu-HU" dirty="0"/>
              <a:t>, csoportjába tartoznak mindazon készségek, amelyek segítségével a projektvezetők a szervezet vezetőivel és a projektcsoport tagjaival érintkeznek. </a:t>
            </a:r>
          </a:p>
          <a:p>
            <a:pPr marL="0" indent="0">
              <a:buNone/>
            </a:pPr>
            <a:r>
              <a:rPr lang="hu-HU" dirty="0"/>
              <a:t>• A </a:t>
            </a:r>
            <a:r>
              <a:rPr lang="hu-HU" b="1" dirty="0"/>
              <a:t>projekt-specifikus vezetési képességek </a:t>
            </a:r>
            <a:r>
              <a:rPr lang="hu-HU" dirty="0"/>
              <a:t>közé tartoznak például azon vezetési technikák és menedzsment módszerek ismerete, amelyek segítik a projektvezető mindennapi munkáját. </a:t>
            </a:r>
          </a:p>
          <a:p>
            <a:pPr marL="0" indent="0">
              <a:buNone/>
            </a:pPr>
            <a:r>
              <a:rPr lang="hu-HU" dirty="0"/>
              <a:t>• A </a:t>
            </a:r>
            <a:r>
              <a:rPr lang="hu-HU" b="1" dirty="0"/>
              <a:t>menedzser </a:t>
            </a:r>
            <a:r>
              <a:rPr lang="hu-HU" dirty="0"/>
              <a:t>az, akit </a:t>
            </a:r>
            <a:r>
              <a:rPr lang="hu-HU" dirty="0" err="1"/>
              <a:t>felülről</a:t>
            </a:r>
            <a:r>
              <a:rPr lang="hu-HU" dirty="0"/>
              <a:t> kineveztek, </a:t>
            </a:r>
            <a:r>
              <a:rPr lang="hu-HU" b="1" dirty="0"/>
              <a:t>vezető </a:t>
            </a:r>
            <a:r>
              <a:rPr lang="hu-HU" dirty="0"/>
              <a:t>az, akit alulról elfogadnak, a </a:t>
            </a:r>
            <a:r>
              <a:rPr lang="hu-HU" b="1" dirty="0"/>
              <a:t>menedzsernek </a:t>
            </a:r>
            <a:r>
              <a:rPr lang="hu-HU" dirty="0"/>
              <a:t>beosztottjai, a </a:t>
            </a:r>
            <a:r>
              <a:rPr lang="hu-HU" b="1" dirty="0"/>
              <a:t>vezetőnek </a:t>
            </a:r>
            <a:r>
              <a:rPr lang="hu-HU" dirty="0"/>
              <a:t>követői vannak.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6388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Kérdések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/>
          </a:p>
          <a:p>
            <a:pPr marL="0" indent="0">
              <a:buNone/>
            </a:pPr>
            <a:r>
              <a:rPr lang="hu-HU" dirty="0"/>
              <a:t>1. Milyen kritériumrendszer alapján értékelhető a projektek sikeressége? </a:t>
            </a:r>
          </a:p>
          <a:p>
            <a:pPr marL="0" indent="0">
              <a:buNone/>
            </a:pPr>
            <a:r>
              <a:rPr lang="hu-HU" dirty="0"/>
              <a:t>2. Mely tényezők és hogyan befolyásolják adott projekt sikerét? </a:t>
            </a:r>
          </a:p>
          <a:p>
            <a:pPr marL="0" indent="0">
              <a:buNone/>
            </a:pPr>
            <a:r>
              <a:rPr lang="hu-HU" dirty="0"/>
              <a:t>3. Mi a hierarchikus kritériumrendszer egyes szintjeinek tartalma? </a:t>
            </a:r>
          </a:p>
          <a:p>
            <a:pPr marL="0" indent="0">
              <a:buNone/>
            </a:pPr>
            <a:r>
              <a:rPr lang="hu-HU" dirty="0"/>
              <a:t>4. Sorolja fel és röviden jellemezze a projektvezetéshez szükséges technikai képességeket! </a:t>
            </a:r>
          </a:p>
          <a:p>
            <a:pPr marL="0" indent="0">
              <a:buNone/>
            </a:pPr>
            <a:r>
              <a:rPr lang="hu-HU" dirty="0"/>
              <a:t>5. Sorolja fel és röviden jellemezze a projektvezetéshez szükséges humán képességeket! </a:t>
            </a:r>
          </a:p>
          <a:p>
            <a:pPr marL="0" indent="0">
              <a:buNone/>
            </a:pPr>
            <a:r>
              <a:rPr lang="hu-HU" dirty="0"/>
              <a:t>6. Sorolja fel és röviden jellemezze a projektvezetéshez szükséges projekt-specifikus vezetési képességeket! </a:t>
            </a:r>
          </a:p>
          <a:p>
            <a:pPr marL="0" indent="0">
              <a:buNone/>
            </a:pPr>
            <a:r>
              <a:rPr lang="hu-HU" dirty="0"/>
              <a:t>7. Mi az alapvető különbség a projektvezetési technikák és módszerek között? Milyen példa adható? </a:t>
            </a:r>
          </a:p>
          <a:p>
            <a:pPr marL="0" indent="0">
              <a:buNone/>
            </a:pPr>
            <a:r>
              <a:rPr lang="hu-HU" dirty="0"/>
              <a:t>8. Mi a különbség a menedzser és a vezető között?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293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CÉL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Értelmezni a projekt sikerességét, feltárni és megmutatni azokat a technikai, humán és projekt-specifikus vezetői képességeket, amelyek szükségesek a projektsiker elérése érdekében, azaz</a:t>
            </a:r>
          </a:p>
          <a:p>
            <a:pPr marL="0" indent="0">
              <a:buNone/>
            </a:pPr>
            <a:r>
              <a:rPr lang="hu-HU" dirty="0"/>
              <a:t>• értelmezni a sikerességet és annak közelítésmódjait,</a:t>
            </a:r>
          </a:p>
          <a:p>
            <a:pPr marL="0" indent="0">
              <a:buNone/>
            </a:pPr>
            <a:r>
              <a:rPr lang="hu-HU" dirty="0"/>
              <a:t>• csoportosítani a különböző projektvezetői képességeket,</a:t>
            </a:r>
          </a:p>
          <a:p>
            <a:pPr marL="0" indent="0">
              <a:buNone/>
            </a:pPr>
            <a:r>
              <a:rPr lang="hu-HU" dirty="0"/>
              <a:t>• jellemezni a különböző technikai és humán képességeket,</a:t>
            </a:r>
          </a:p>
          <a:p>
            <a:pPr marL="0" indent="0">
              <a:buNone/>
            </a:pPr>
            <a:r>
              <a:rPr lang="hu-HU" dirty="0"/>
              <a:t>• értelmezni és jellemezni a projekt-specifikus vezetői képességeket,</a:t>
            </a:r>
          </a:p>
          <a:p>
            <a:pPr marL="0" indent="0">
              <a:buNone/>
            </a:pPr>
            <a:r>
              <a:rPr lang="hu-HU" dirty="0"/>
              <a:t>• bemutatni a módszerek és a technikák közötti különbségeket,</a:t>
            </a:r>
          </a:p>
          <a:p>
            <a:pPr marL="0" indent="0">
              <a:buNone/>
            </a:pPr>
            <a:r>
              <a:rPr lang="hu-HU" dirty="0"/>
              <a:t>• megértetni a menedzser és a vezető közötti különbségeket.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52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Projektek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Utóbbi évtizedben nagy számú projekt</a:t>
            </a:r>
          </a:p>
          <a:p>
            <a:pPr marL="0" indent="0">
              <a:buNone/>
            </a:pPr>
            <a:r>
              <a:rPr lang="hu-HU" dirty="0"/>
              <a:t>Szervezeti környezetekben nagy fokú változás</a:t>
            </a:r>
          </a:p>
          <a:p>
            <a:pPr marL="0" indent="0">
              <a:buNone/>
            </a:pPr>
            <a:r>
              <a:rPr lang="hu-HU" dirty="0"/>
              <a:t>Sok a sikertelenül záródó projekt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286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Projektutak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r>
              <a:rPr lang="hu-HU" dirty="0"/>
              <a:t>a projektvezető és a projektben szereplő személyek szerepe a sikeres megvalósításban elsődleges</a:t>
            </a:r>
          </a:p>
          <a:p>
            <a:r>
              <a:rPr lang="hu-HU" dirty="0"/>
              <a:t>projektmenedzsment alapvetően team-menedzsment</a:t>
            </a:r>
          </a:p>
          <a:p>
            <a:r>
              <a:rPr lang="hu-HU" dirty="0"/>
              <a:t>sikeres projektmenedzsernek olyan ismeretek birtokában kell lennie, amelyek iskolapadban nem tanulhatók</a:t>
            </a:r>
          </a:p>
          <a:p>
            <a:r>
              <a:rPr lang="hu-HU" dirty="0"/>
              <a:t>projektek sikertelenségében leginkább közrejátszó tényezők: az idő- és költségkeret jelentős túllépésében nyilvánulnak meg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809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Sikeresség kritériumai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minőség</a:t>
            </a:r>
          </a:p>
          <a:p>
            <a:r>
              <a:rPr lang="hu-HU" dirty="0"/>
              <a:t>idő</a:t>
            </a:r>
          </a:p>
          <a:p>
            <a:r>
              <a:rPr lang="hu-HU" dirty="0"/>
              <a:t>költségparaméterek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600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stratégiaorientált megközelítés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fokozatos változást eredményezett a projektsiker árnyaltabb megítélésében</a:t>
            </a:r>
          </a:p>
          <a:p>
            <a:r>
              <a:rPr lang="hu-HU" dirty="0"/>
              <a:t>időtartam és költség mellett más </a:t>
            </a:r>
            <a:r>
              <a:rPr lang="hu-HU" dirty="0" err="1"/>
              <a:t>esetenként</a:t>
            </a:r>
            <a:r>
              <a:rPr lang="hu-HU" dirty="0"/>
              <a:t> fontosabb kritériumok is szerepet játszhatnak a sikeresség megítélésében</a:t>
            </a:r>
          </a:p>
          <a:p>
            <a:r>
              <a:rPr lang="hu-HU" dirty="0"/>
              <a:t>projekteredmény műszaki megfelelősége</a:t>
            </a:r>
          </a:p>
          <a:p>
            <a:r>
              <a:rPr lang="hu-HU" dirty="0"/>
              <a:t>projekttulajdonosnál, illetve a projekt további érintettjeinél jelentkező előnyök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778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Sikerességi tényezők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projekteredmény tartalmi behatárolásának pontossága,</a:t>
            </a:r>
          </a:p>
          <a:p>
            <a:r>
              <a:rPr lang="hu-HU" dirty="0"/>
              <a:t>a projektcsoporton belüli és a projekt érintettjei közötti folyamatos kommunikáció,</a:t>
            </a:r>
          </a:p>
          <a:p>
            <a:r>
              <a:rPr lang="hu-HU" dirty="0"/>
              <a:t>a projekttel elérendő stratégiai cél egyértelmű megfogalmazása,</a:t>
            </a:r>
          </a:p>
          <a:p>
            <a:r>
              <a:rPr lang="hu-HU" dirty="0"/>
              <a:t>a reális, valóságnak megfelelő idő-, erőforrás és költségtervezés,</a:t>
            </a:r>
          </a:p>
          <a:p>
            <a:r>
              <a:rPr lang="hu-HU" dirty="0"/>
              <a:t>a projektmenedzser és a projektcsoport tagjainak felkészültsége,</a:t>
            </a:r>
          </a:p>
          <a:p>
            <a:r>
              <a:rPr lang="hu-HU" dirty="0"/>
              <a:t>a kockázatok értékelése, a kockázatkezelés módja,</a:t>
            </a:r>
          </a:p>
          <a:p>
            <a:r>
              <a:rPr lang="hu-HU" dirty="0"/>
              <a:t>a változások mértéke és kezelésük módja.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070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sikertényezők azonosíthatósága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• az </a:t>
            </a:r>
            <a:r>
              <a:rPr lang="hu-HU" b="1" dirty="0"/>
              <a:t>elsődleges projektcélok </a:t>
            </a:r>
            <a:r>
              <a:rPr lang="hu-HU" dirty="0"/>
              <a:t>alapján történő értékelés, </a:t>
            </a:r>
          </a:p>
          <a:p>
            <a:pPr marL="0" indent="0">
              <a:buNone/>
            </a:pPr>
            <a:r>
              <a:rPr lang="hu-HU" dirty="0"/>
              <a:t>• a projektet kezdeményező </a:t>
            </a:r>
            <a:r>
              <a:rPr lang="hu-HU" b="1" dirty="0"/>
              <a:t>projekttulajdonosi szervezet megelégedettsége </a:t>
            </a:r>
            <a:r>
              <a:rPr lang="hu-HU" dirty="0"/>
              <a:t>alapján történő értékelés, </a:t>
            </a:r>
          </a:p>
          <a:p>
            <a:pPr marL="0" indent="0">
              <a:buNone/>
            </a:pPr>
            <a:r>
              <a:rPr lang="hu-HU" dirty="0"/>
              <a:t>• a projektben érintett </a:t>
            </a:r>
            <a:r>
              <a:rPr lang="hu-HU" b="1" dirty="0"/>
              <a:t>érdekcsoportok megelégedettsége </a:t>
            </a:r>
            <a:r>
              <a:rPr lang="hu-HU" dirty="0"/>
              <a:t>alapján történő értékelés.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033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dirty="0"/>
              <a:t>A projektsikeresség </a:t>
            </a:r>
            <a:r>
              <a:rPr lang="hu-HU" dirty="0"/>
              <a:t>hierarchikus modellje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szintek szerinti független megítélése</a:t>
            </a:r>
          </a:p>
          <a:p>
            <a:r>
              <a:rPr lang="hu-HU" dirty="0"/>
              <a:t>prioritás rendje</a:t>
            </a:r>
          </a:p>
          <a:p>
            <a:r>
              <a:rPr lang="hu-HU" dirty="0"/>
              <a:t>adekvát szintek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558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63222B35225894CB55C76CF6373C5E1" ma:contentTypeVersion="0" ma:contentTypeDescription="Új dokumentum létrehozása." ma:contentTypeScope="" ma:versionID="57cd53c3c6c4ed8661e7f1252d6a270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7af5af6639fca6992108c272a16dc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32DD1B-D8CE-4EB3-8A9F-198C3A8DD245}"/>
</file>

<file path=customXml/itemProps2.xml><?xml version="1.0" encoding="utf-8"?>
<ds:datastoreItem xmlns:ds="http://schemas.openxmlformats.org/officeDocument/2006/customXml" ds:itemID="{5F98FC28-F272-4D39-88CC-A883DB14D882}"/>
</file>

<file path=customXml/itemProps3.xml><?xml version="1.0" encoding="utf-8"?>
<ds:datastoreItem xmlns:ds="http://schemas.openxmlformats.org/officeDocument/2006/customXml" ds:itemID="{02427D7F-75FE-4AE7-B62C-7C1F551C418C}"/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2577</Words>
  <Application>Microsoft Office PowerPoint</Application>
  <PresentationFormat>Szélesvásznú</PresentationFormat>
  <Paragraphs>228</Paragraphs>
  <Slides>18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Office-téma</vt:lpstr>
      <vt:lpstr>PowerPoint-bemutató</vt:lpstr>
      <vt:lpstr>CÉL</vt:lpstr>
      <vt:lpstr>Projektek</vt:lpstr>
      <vt:lpstr>Projektutak</vt:lpstr>
      <vt:lpstr>Sikeresség kritériumai</vt:lpstr>
      <vt:lpstr>A stratégiaorientált megközelítés </vt:lpstr>
      <vt:lpstr>Sikerességi tényezők</vt:lpstr>
      <vt:lpstr>A sikertényezők azonosíthatósága </vt:lpstr>
      <vt:lpstr>A projektsikeresség hierarchikus modellje </vt:lpstr>
      <vt:lpstr>Az érzékelt siker mértéke</vt:lpstr>
      <vt:lpstr>A projektvezetés</vt:lpstr>
      <vt:lpstr>A projektvezetés</vt:lpstr>
      <vt:lpstr>Technikai képességek</vt:lpstr>
      <vt:lpstr>Humán képességek</vt:lpstr>
      <vt:lpstr>Projekt-specifikus vezetési képességek </vt:lpstr>
      <vt:lpstr>Menedzser/vezető</vt:lpstr>
      <vt:lpstr>Összegzés</vt:lpstr>
      <vt:lpstr>Kérdések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CSILLA FILÓ</cp:lastModifiedBy>
  <cp:revision>5</cp:revision>
  <dcterms:created xsi:type="dcterms:W3CDTF">2020-03-12T12:44:42Z</dcterms:created>
  <dcterms:modified xsi:type="dcterms:W3CDTF">2020-06-25T10:45:11Z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0x010100863222B35225894CB55C76CF6373C5E1</vt:lpwstr>
  </property>
</Properties>
</file>