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68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2020. 07. 20.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2020. 07. 20.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2020. 07. 20.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2020. 07. 20.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2020. 07. 20.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2020. 07. 20.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2020. 07. 20.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2020. 07. 20.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2020. 07. 20.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2020. 07. 20.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2020. 07. 20.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2020. 07. 20.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Projektmenedzsment– 14. hét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1D457FC-BB8C-4866-B8CA-54D9F1C344D5}"/>
              </a:ext>
            </a:extLst>
          </p:cNvPr>
          <p:cNvSpPr txBox="1"/>
          <p:nvPr/>
        </p:nvSpPr>
        <p:spPr>
          <a:xfrm>
            <a:off x="1057275" y="2752725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A projektvezetés számítógépes támogatása </a:t>
            </a:r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projekttámogató szoftverek jellemzői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előnyös hatások mellett,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projektvezetési programcsomagok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kevésbé tudatos alkalmazása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hátrányos vonásokat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hordoz, amelyek a következőkben jelentkezhet: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projektmenedzserek egy része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túlzott mértékben támaszkodik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szoftverekre, egyfajta csodaszerként tekint azokra, azaz a projekt igazi menedzselése helyett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programcsomag kezelésére összpontosít, </a:t>
            </a: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programcsomagok rendszeres használata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háttérbe szoríthatja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nem kvantitatív eszköztár alkalmazását, ami növeli a második típusú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hibák megjelenésének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gyakoriságát,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programcsomagok igen jelentős része a meglehetősen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komplex projektek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tervezésére és folyamatkontrolljára alkalmas. Ez késztetést teremt valamennyi lehetséges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dokumentum előállítására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még az egészen egyszerű projektek esetében is, ami viszonylagos információ-túlterhelést eredményezhet, elvonva a projektvezetők figyelmét a menedzseri munka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humán vonatkozásaitól. </a:t>
            </a: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296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0881" y="185740"/>
            <a:ext cx="7979344" cy="866908"/>
          </a:xfrm>
        </p:spPr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számítógépes programcsomagok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jól felhasználhatóak a projektek komplex feladatainak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áttekintésében, ütemezésében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döntések előkészítésében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megfelelően működtetett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projektvezetési rendszer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önmagában még nem jelenti a projekt sikerességét, de a kudarc kockázatát jelentős mértékben csökkentheti.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projektek számítógépes támogatására egy sor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szoftver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képes. A programok két nagyobb csoportba sorolhatóak az alkalmazási lehetőségük és terjedelmük szerint,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speciális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általános projektvezetési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programcsomagok közé.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általános felhasználásra alkalmas és megfelelő kapacitásjellemzőkkel bíró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projektvezetési programcsomagok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számos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előnyhöz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juttathatják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projektmenedzsereket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de nem szabad elfelejteni, hogy a kevésbé tudatos alkalmazás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hátrányos vonásokat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magában hordoz.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általános projektvezetési programcsomagok száma napjainkban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száznál is több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ezért a tudatos választás közülük meghatározó jelentőséggel bír. A komplex kritériumok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funkcionális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képességek,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funkcióellátás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jellemzői és feltételei, illetve az egyéb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szolgáltatások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ökonómiai jellemzők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köré rendszerezhetőek.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projektek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számítógépes támogatása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megkönnyíti a projektmenedzserek munkáját, de nem helyettesítheti a felelősségteljes döntést. Nem szabad azt sem elfeledni, hogy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projektvezetés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mint mesterség, sokkal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összetettebb feladatot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jelent, mintsem valamely korszerű keretprogram használata.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5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Kérdések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Mi a projekttámogató szoftverek jelentősége?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Milyen feladatok megoldásában segítenek a projekttámogató szoftverek?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Hogyan csoportosíthatóak és jellemezhetőek a projekttámogató szoftverek?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Milyen funkcionalitásokkal rendelkeznek az általános projektvezetési programcsomagok?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Milyen előnyöket és hátrányokat hordoz a projekttámogató szoftverek alkalmazása?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234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ismertetni, a projektmenedzsmentet támogató programcsomagok jelentőségét, főbb jellemzőit, kitérve a szoftverek funkcionális elemeire, illetve a programcsomag kiválasztásának szempontjaira, azaz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bemutatni a projekttámogató szoftverek jelentőségét és típusait,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ismertetni az alkalmazás előnyeit, esetleges hátrányait,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értelmezni és jellemezni a különböző funkcionális és egyéb képességeket,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bemutatni a programcsomagok kiválasztását befolyásoló főbb szempontokat,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rendszerezni és ismertetni a különböző kiválasztási kritériumokat.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52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projekttámogató szoftverek jellemzői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projektvezetést támogató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programcsomagok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iránti érdeklődés világszerte megnőtt. A különböző projektvezetési technikák, módszerek és eljárások mellett, a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számítógépes programok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jól felhasználhatóak a projektek komplex feladatainak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áttekintésében, ütemezésében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döntések előkészítésében. </a:t>
            </a:r>
            <a:endParaRPr lang="hu-HU" sz="5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829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projekttámogató szoftverek jellemzői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Már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projektkialakítás fázisában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szerephez juthat a tevékenységek, résztevékenységek lebontásánál, rendszerezésénél, a közreműködő szervezetek kapcsolatainak meghatározásánál, a felelősségi- és hatáskörök rögzítésénél. A tevékenységek ütemezésével, a határidők, az erőforrások és a költségek tervezésével megbízható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kiindulási alapot teremt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 teljesítéséhez. Adott programcsomag segítségével könnyen követhető a projekt előrehaladása és az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idő-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vagy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költségtervet érintő eltérések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oka is vizsgálható. A projekt szereplői közötti információáramlást is támogatja a célszerűen kialakítható és megjeleníthető hagyományos és elektronikus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jelentések formájában. </a:t>
            </a:r>
            <a:endParaRPr lang="hu-HU" sz="4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641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projekttámogató szoftverek jellemzői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számítógépes projekttámogató eszközök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használatával minden egyes önálló projektre meghatározható: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mely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tevékenységeket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kell végrehajtani a projektcélok eléréséhez,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mikor kell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egyes tevékenységeket elvégezni,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milyen következményekkel jár, ha az egyes tevékenységek nem készülnek el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tervezett ütemezés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szerint,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fogja elvégezni az egyes feladatokat,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milyen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erőforrások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fölhasználása szükséges,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milyen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költségekkel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jár mindez.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503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projekttámogató szoftverek jellemzői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projekttámogató szoftverek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alkalmazása segít: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hatékonyan és következetesen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ütemezni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egyes tevékenységeket és erőforrásokat;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megjeleníteni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bemutatni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projekttervet különböző, tetszőleges formában;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nyomon követni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munkafolyamatokról, az időtartamokról és a projekt erőforrásigényéről gyűjtött információkat;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cserélni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különböző </a:t>
            </a:r>
            <a:r>
              <a:rPr lang="hu-H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projektadatokat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kommunikálni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 erőforrásaival és a projekt szereplőivel.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773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projekttámogató szoftverek jellemzői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projektek számítógépes támogatására egy sor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szoftver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képes. A számítógépes programok két nagyobb csoportba sorolhatóak az alkalmazási lehetőségük terjedelme szerint: </a:t>
            </a:r>
          </a:p>
          <a:p>
            <a:pPr marL="0" indent="0">
              <a:buNone/>
            </a:pP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speciális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programcsomagok, </a:t>
            </a:r>
          </a:p>
          <a:p>
            <a:pPr marL="0" indent="0">
              <a:buNone/>
            </a:pP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általános projektvezetési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programcsomagok.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611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projekttámogató szoftverek jellemzői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két különböző programcsomag jellemzése a következők szerint lehetséges: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speciális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programcsomagok azok, amelyek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kvantitatív projektvezetési eszköztár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 meghatározott eszközének alkalmazására biztosítanak lehetőséget. A leggyakoribb ilyen programok, a projekt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pénzügyi megtérülési mutatóit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érintő kockázatok elemzésére képesek. Ezen alapvető funkcionális képesség mellett, további funkcionális képességekre is szükség van, a program működését segítendő: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projektteljesítést áttekintő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idő-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erőforrás-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költségterv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elkészítése,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projektteljesítés és az üzemszerű működés során jelentkező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pénzáramlás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tervezése,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megtérülési kalkulációk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elvégzése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78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projekttámogató szoftverek jellemzői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általános projektvezetési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programcsomagok nem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rendelkeznek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kockázatelemzés képességével, de ha mégis, akkor az a projektteljesítés időtartamát és a teljesítés költségeit érintő kockázati tényezők hatásának elemzésére alkalmas. Ezen programcsomagok többsége az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idő-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erőforrás-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költségterv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kialakításában,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folyamatkontrollban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korrekciós intézkedések miatti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tervmódosításokban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nyújtanak igazi segítséget.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általános projektvezetési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programcsomagok - az esetek többségében - következőkben fölsorolt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funkcionalitásokkal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rendelkeznek: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 teljesítésére vonatkozó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időterv összeállítása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tevékenységek értelmezése és azonosítása (lista vagy struktúra),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tevékenységek közötti logikai-függőségi kapcsolatok értelmezése,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tevékenységek teljesítési időtartamának és erőforrásigényének kezelése,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naptár funkció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azaz a heti munkanapok, napi munkaórák számának értelmezése, (napi, heti vagy havi bontás),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erőforrások nyilvántartása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költségek és a rendelkezésre állás korlátozásának lehetősége, az erőforrás-allokáció prioritásai, erőforrás-kiegyenlítés,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időterv ütemezése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elemzése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175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63222B35225894CB55C76CF6373C5E1" ma:contentTypeVersion="3" ma:contentTypeDescription="Új dokumentum létrehozása." ma:contentTypeScope="" ma:versionID="3624dfce4a80af6326b7f55c9fee1656">
  <xsd:schema xmlns:xsd="http://www.w3.org/2001/XMLSchema" xmlns:xs="http://www.w3.org/2001/XMLSchema" xmlns:p="http://schemas.microsoft.com/office/2006/metadata/properties" xmlns:ns2="7a533163-fbe3-4f95-a955-5e46a2f4cf84" targetNamespace="http://schemas.microsoft.com/office/2006/metadata/properties" ma:root="true" ma:fieldsID="24af68cce8c8bbf33f4e18889cc154a4" ns2:_="">
    <xsd:import namespace="7a533163-fbe3-4f95-a955-5e46a2f4c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33163-fbe3-4f95-a955-5e46a2f4c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4D8470-7932-49B2-B756-01573A036E42}"/>
</file>

<file path=customXml/itemProps2.xml><?xml version="1.0" encoding="utf-8"?>
<ds:datastoreItem xmlns:ds="http://schemas.openxmlformats.org/officeDocument/2006/customXml" ds:itemID="{2B0D1A36-8025-4C4A-999F-49D109D615FA}"/>
</file>

<file path=customXml/itemProps3.xml><?xml version="1.0" encoding="utf-8"?>
<ds:datastoreItem xmlns:ds="http://schemas.openxmlformats.org/officeDocument/2006/customXml" ds:itemID="{EA4FC941-AD04-47E3-BED1-23F7C19630C2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996</Words>
  <Application>Microsoft Office PowerPoint</Application>
  <PresentationFormat>Szélesvásznú</PresentationFormat>
  <Paragraphs>79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Office-téma</vt:lpstr>
      <vt:lpstr>PowerPoint-bemutató</vt:lpstr>
      <vt:lpstr>Cél </vt:lpstr>
      <vt:lpstr>A projekttámogató szoftverek jellemzői </vt:lpstr>
      <vt:lpstr>A projekttámogató szoftverek jellemzői </vt:lpstr>
      <vt:lpstr>A projekttámogató szoftverek jellemzői </vt:lpstr>
      <vt:lpstr>A projekttámogató szoftverek jellemzői </vt:lpstr>
      <vt:lpstr>A projekttámogató szoftverek jellemzői </vt:lpstr>
      <vt:lpstr>A projekttámogató szoftverek jellemzői </vt:lpstr>
      <vt:lpstr>A projekttámogató szoftverek jellemzői </vt:lpstr>
      <vt:lpstr>A projekttámogató szoftverek jellemzői </vt:lpstr>
      <vt:lpstr>Összegzés</vt:lpstr>
      <vt:lpstr>Kérdések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CSILLA FILÓ</cp:lastModifiedBy>
  <cp:revision>7</cp:revision>
  <dcterms:created xsi:type="dcterms:W3CDTF">2020-03-12T12:44:42Z</dcterms:created>
  <dcterms:modified xsi:type="dcterms:W3CDTF">2020-07-20T09:17:00Z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0x010100863222B35225894CB55C76CF6373C5E1</vt:lpwstr>
  </property>
</Properties>
</file>