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11.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 lezárása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projekteredmény működési próbái, a projekt lezárása és értékelése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projektzárás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összetett folyamatának két meghatározó feladata az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összefoglaló jelentés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elkészítése és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projektzáró értekezlet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lebonyolítása. E két tevékenységet tartalmi szempontból is szükséges </a:t>
            </a:r>
            <a:r>
              <a:rPr lang="hu-H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továbbvizsgálni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Az összefoglaló jelentés és a projektzáró értekezlet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tartalmi elemei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 kérdéskörök köré csoportosíthatóak: </a:t>
            </a:r>
          </a:p>
          <a:p>
            <a:pPr marL="0" indent="0">
              <a:buNone/>
            </a:pPr>
            <a:endParaRPr lang="hu-HU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tartalmi-terjedelmi behatárolása keretében megfogalmazott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rövid összefoglalása,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előbbiek szerint elkészített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fontosabb adatainak bemutatása,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teljesítés során a projekteredményre vonatkozó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szándékos változtatások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módosítások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összefoglaló ismertetése,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eszközölt változtatások és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módosítások hatása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idő-, erőforrás- és költségtervre, illetve a minőségi követelményekre,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aktuálisan elvárt projekteredmény és a létrejött projekteredmény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összehasonlító bemutatása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projektteljesítést hátráltató, akadályozó,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váratlan körülmények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ismertetése,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létrejött projekteredményre vonatkozó további működtetéssel, karbantartással, korszerűsítéssel kapcsolatos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javaslatok megfogalmazása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alkalmazott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eszközök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megoldások megfelelőségének értékelése, a projektvezetés tanulságainak levonása.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7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projektzáró értekezlet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szempontjából a felsorolás utolsó pontja bír igazán komoly jelentőséggel. Egy több-szereplős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értékelő vita keretében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sok olyan hasznos észrevétel, tanács fogalmazható meg, amely a jövőben tervezett és teljesített projektek kapcsán kiválóan hasznosítható. 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71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 hangsúlyozni, hogy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utóelemzése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csak a projektvezetés értékelését, hanem a projekt egészének az értékelését is jelenti. Mindezt figyelembe véve az utóelemzés tartalma a következőkre terjed ki: </a:t>
            </a:r>
          </a:p>
          <a:p>
            <a:pPr marL="0" indent="0">
              <a:buNone/>
            </a:pPr>
            <a:endParaRPr lang="hu-HU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eszköztár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alkalmazásának értékelésére, mind a projekt-specifikus vezetési képességek, mind pedig a humán képességek tekintetében,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projektvezetés kapcsán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tanulságok levonására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pozitívumok megerősítése, az esetleges hibák későbbi elkerülése érdekében,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megfogalmazott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tanulságok dokumentálására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biztosítva mások számára is a hozzáférést,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sikerességének az értékelésére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magában foglalja: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elsődleges projektcélok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(időtartam, költség, projekteredmény minősége) alapján elvégzett értékelést,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projekttulajdonosi szervezet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megelégedettségét vizsgáló értékelést,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projektben érintett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megelégedettsége alapján történő értékelést.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8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projektek esetében,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közreműködői szervezet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számára is fontos az utóelemzés keretében elvégzett értékelés. A projektvezetés értékelése, de a projekt sikerességének az értékelése is döntő jelentőséggel bír a jövőbeni projektfeladatok elnyerése kapcsán.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88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tervezett projekteredmény létrejöttét követően, a teljesítési szakasz végén, következik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formális lezárása. Ez jelenti a teljesítési szakasz végén a projekteredmény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tesztelését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próbáját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az utóelemzés részeként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Lehetőség szerint,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próbáira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szisztematikusan kialakított tesztelési folyamatban kerül sor. Az ellenőrzés és értékelés azt kutatja, hogy az elkészült projekteredmény milyen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mértékben felel meg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elvárásoknak, a képességek, a kapacitás és a minőség tekintetében.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projektértékelés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egyrészt kiterjed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tevékenység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komplex értékelésére és dokumentálására, másrészt a projekt sikerességének az értékelésére.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sikerességének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értékelése, a korábban megfogalmazott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sikerkritériumok alapján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történik. A sikerkritériumok esetleges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szubjektív jellegéből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adódik, hogy nem minden esetben végezhető el az értékelés közvetlenül a projekteredmény létrejötte után.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05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Önellenőrző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Melyek a működési próbák, tesztek főbb céljai?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Sorolja fel és röviden ismertesse a működési próbák főbb lépéseit!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Sorolja föl és röviden jellemezze a projektzárás fontosabb lépéseit!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Melyek az összefoglaló jelentés és a projektzáró értekezlet lényeges tartalmi elemei?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Mely területek értékelésére terjed ki a projekt utóelemzése?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Milyen jellemzők és miért nehezítik a projekt sikerességének a megítélését?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11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ismertetni, a projektzárás főbb elemeit, a működési próbák és a projektértékelés vonatkozásában, külön kitérve a projektvezetési tevékenység és a projekt sikerességének értékelési sajátosságaira, azaz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működési próbák alapvető célját és főbb lépéseit,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 projektzárás négy típusát,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és jellemezni a projektzárás egyes lépéseit,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az összefoglaló jelentés és a projektzáró értekezlet lényeges tartalmi elemeit,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az utóelemzés jelentőségét és meghatározó tevékenységeit.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 létrejöttét követően, megkezdődik annak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használatba vétele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működtetése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Ez azt jelenti, hogy egy adott szervezetfejlesztési projekt esetén a projekttulajdonosi szervezet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új struktúra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alapján folytatja működését, vagy az adott beruházási projekt kapcsán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létrejött objektum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megkezdi mindennapi operatív működését. Mindezzel, kialakul az a kívánatos helyzet, amely a stratégiai célokban megfogalmazott változásokat, hosszabb vagy rövidebb idő alatt előidézi.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létrejövő projekteredmények többségénél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használatbavétel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projekteredmény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próbája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annak eredményes lezárása egy sajátos folyamat eredményeként valósul meg. Az elkészült projekteredmény működésbe- és használatbavétele után nyílik lehetőség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lezárására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projektciklus negyedik fázisában foglalt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utóelemzésre. 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8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Működési próbára nem csak a projekteredmény egészének elkészülte után kerülhet sor. Külső projektek esetében, az egyes közreműködői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munkacsomagok befejezéseként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létrejövő projekteredmény-részek működési próbáira is szükség van. Indokoltak a projekteredmény egyes elkészült részeinek a működési próbái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eredménykontroll alkalmazásakor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ha a létrehozandó projekteredmény több,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egymással összefüggő szintet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tartalmaz.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elkészült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próbáinak célja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annak értékelése, hogy az adott működési, környezeti feltételek mellett a projekteredmény milyen mértékben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képes eleget tenni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megfogalmazott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képességeknek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előzetesen rögzített méretjellemzők és minőségi elvárások mellett. 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52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létrejött projekteredmény próbái további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célok megvalósulását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lehetővé teszik, a következő felsorolás szerint: </a:t>
            </a:r>
          </a:p>
          <a:p>
            <a:pPr marL="0" indent="0">
              <a:buNone/>
            </a:pP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lehetőséget teremtenek a projekteredmény működtetését végző alkalmazottak és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felhasználók betanítására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lehetőséget biztosítanak a projektcsoport által elvégzett tevékenységteljesítés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komplettségének az értékelésére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keretet biztosítanak a külső közreműködői szervezet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szerződéses kötelezettségei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teljesítésének értékeléséhez,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külső projektek esetében keretet teremtenek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átadás-átvételi folyamat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számára,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próbák során bizonyítja, hogy eleget tett a komplettségi és garanciális kötelezettségeinek.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44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próbák, azaz a megfelelőség értékelése néhány esetben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szemrevételezéssel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egyszerű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méréssel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megvalósítható, különösen a nem funkcionális képességek esetén. A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funkcióellátás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értékelése a működési próbák során, önmagában is egy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összetett folyamat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eredményeként valósul meg, ami műszaki, létesítményi projektek esetén a következő lépések sorozataként valósítható meg.</a:t>
            </a:r>
            <a:endParaRPr lang="hu-HU" sz="6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69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előzetes működésbe helyezés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is a különböző berendezések és részegységek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funkcionális próbájára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kerül sor, azaz a fizikai működőképesség kipróbálása történik (kapcsolható-e, nyitható-e). Ez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hidegpróba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szakasza, az úgynevezett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terhelés nélküli próba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beindítás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is a projekteredmény egésze fokozatosan megkezdi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üzemszerű működést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Ez a lépés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normál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rendkívüli körülmények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között megtartott terheléspróbákat is jelenti.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próbaüzem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is meghatározott időtartamon keresztül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mérésre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kerül, hogy a projekteredmény milyen mértékben felel meg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funkcionális követelményeknek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rögzített kapacitásjellemzők és minőségi elvárások mellett, az adott működési környezetben.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12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harmadik, úgynevezett teljesítési fázisa a sikeres próbaüzemet követően lezárható és elvégezhető a negyedik fázishoz tartozó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utóelemzés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projektzárás különböző, a klasszikus lezárástól eltérő megoldásait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négy típusba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sorolja: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megszüntetés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azért következik be, mert a projekt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sikeresen befejeződött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vagy, mert a sikeres befejezésre nincs esély,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hozzáillesztés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a létrejött projekteredmény, az üzemszerű működés során, egy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önálló szervezeti egységet képez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projekttulajdonosi szervezeten belül (új termelőüzem),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integráció,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amikor a létrejött projekteredmény, üzemszerű működése nem egy önálló szervezeti egység keretében valósul meg, hanem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beépül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projekttulajdonosi szervezet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egészébe (egy integrált vállaltirányítási rendszer),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kiéheztetés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a projekt formálisan ugyan nem kerül megszüntetésre, de a finanszírozási források jelentős korlátozása miatt, az valójában csak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részlegesen létezik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(valós teljesítés nem mutatkozik).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36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működési próbái, a projekt lezárása és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projektzárás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különösen a külső projektként teljesülő, komplex és kiterjedt projekteredményt adó projekteknél,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önmagában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értelmezhető folyamat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lehet, amely során a következő lépések elvégzése szükséges: </a:t>
            </a:r>
          </a:p>
          <a:p>
            <a:pPr marL="0" indent="0">
              <a:buNone/>
            </a:pPr>
            <a:endParaRPr lang="hu-HU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külső közreműködők és a projekttulajdonosi szervezet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dokumentáció-szolgáltatási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kötelezettségeinek teljesítése és a dokumentációk rendszerezése és archiválása,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projektteljesítési folyamat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helyzetének tisztázása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megoldatlan kérdések rendezése,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projektteljesítési folyamat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szerződésjogi helyzetének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áttekintése,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technikai jellegű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(anyagok, gépek, berendezések) értékesítése vagy átirányítása más feladatra,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projektcsoport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megszüntetése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tagok átirányítása más feladatra,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összefoglaló jelentés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elkészítése,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projektzáró értekezlet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megtartása,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projektfolyamat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utóelemzésének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elkészítése.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14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5D7B6-7680-4567-8722-41A395C969A6}"/>
</file>

<file path=customXml/itemProps2.xml><?xml version="1.0" encoding="utf-8"?>
<ds:datastoreItem xmlns:ds="http://schemas.openxmlformats.org/officeDocument/2006/customXml" ds:itemID="{B8EAEE03-70CF-4825-BBAA-604E122E389A}"/>
</file>

<file path=customXml/itemProps3.xml><?xml version="1.0" encoding="utf-8"?>
<ds:datastoreItem xmlns:ds="http://schemas.openxmlformats.org/officeDocument/2006/customXml" ds:itemID="{8EA375DA-81D7-437F-811C-5141A68DC83E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1491</Words>
  <Application>Microsoft Office PowerPoint</Application>
  <PresentationFormat>Szélesvásznú</PresentationFormat>
  <Paragraphs>106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A projekteredmény működési próbái, a projekt lezárása és értékelése</vt:lpstr>
      <vt:lpstr>Összegzés</vt:lpstr>
      <vt:lpstr>Önellenőrző 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7</cp:revision>
  <dcterms:created xsi:type="dcterms:W3CDTF">2020-03-12T12:44:42Z</dcterms:created>
  <dcterms:modified xsi:type="dcterms:W3CDTF">2020-07-14T14:02:17Z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