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5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65" r:id="rId33"/>
    <p:sldId id="466" r:id="rId34"/>
    <p:sldId id="467" r:id="rId35"/>
    <p:sldId id="468" r:id="rId36"/>
    <p:sldId id="470" r:id="rId37"/>
    <p:sldId id="471" r:id="rId38"/>
    <p:sldId id="469" r:id="rId39"/>
    <p:sldId id="473" r:id="rId40"/>
    <p:sldId id="474" r:id="rId41"/>
    <p:sldId id="475" r:id="rId42"/>
    <p:sldId id="258" r:id="rId43"/>
    <p:sldId id="259" r:id="rId44"/>
    <p:sldId id="413" r:id="rId45"/>
    <p:sldId id="391" r:id="rId46"/>
    <p:sldId id="416" r:id="rId47"/>
    <p:sldId id="417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86" r:id="rId6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3.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</a:t>
            </a:r>
            <a:r>
              <a:rPr lang="hu-HU" sz="3600" dirty="0" smtClean="0">
                <a:solidFill>
                  <a:schemeClr val="bg1"/>
                </a:solidFill>
              </a:rPr>
              <a:t>számviteli </a:t>
            </a:r>
            <a:r>
              <a:rPr lang="hu-HU" sz="3600" dirty="0" err="1" smtClean="0">
                <a:solidFill>
                  <a:schemeClr val="bg1"/>
                </a:solidFill>
              </a:rPr>
              <a:t>beszámólója</a:t>
            </a:r>
            <a:r>
              <a:rPr lang="hu-HU" sz="3600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7" y="1080280"/>
            <a:ext cx="9070547" cy="502430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Vagyonértékű jog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412" y="1532587"/>
            <a:ext cx="9812258" cy="43659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Szellemi termékek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1114426"/>
            <a:ext cx="8310967" cy="52419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Értékhelyesbítés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21" y="1292912"/>
            <a:ext cx="10032642" cy="47523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224" y="1094704"/>
            <a:ext cx="9220726" cy="51515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66520"/>
            <a:ext cx="8912180" cy="55849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Vagyoni értékű jogok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05895"/>
            <a:ext cx="8365989" cy="53375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Gépek, berendezések, járművek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043848"/>
            <a:ext cx="9261160" cy="521528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2" y="1043362"/>
            <a:ext cx="8551572" cy="53895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002722"/>
            <a:ext cx="9594760" cy="56658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Értelmező rendelkezések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1024456"/>
            <a:ext cx="7972022" cy="538871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 bekerülési 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989730"/>
            <a:ext cx="8100811" cy="55109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17" y="1045198"/>
            <a:ext cx="8767405" cy="531115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3" y="965524"/>
            <a:ext cx="8836071" cy="52807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942974"/>
            <a:ext cx="9041681" cy="54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3" y="1021117"/>
            <a:ext cx="8023537" cy="52265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313476"/>
            <a:ext cx="9209468" cy="504287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1" y="1042259"/>
            <a:ext cx="10104550" cy="51375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987652"/>
            <a:ext cx="9002333" cy="54105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153782"/>
            <a:ext cx="11232877" cy="4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  <a:endParaRPr lang="hu-HU" b="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970418"/>
            <a:ext cx="9609719" cy="538593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Vételár értelmezése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1007535"/>
            <a:ext cx="10033777" cy="52515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Koncesszióba, vagyonkezelésbe adott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3" y="1048018"/>
            <a:ext cx="7974240" cy="5308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Immateriális javak, tárgyi eszközök értékcsökkenése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7" y="962466"/>
            <a:ext cx="9254160" cy="53938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 szerinti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993804"/>
            <a:ext cx="8607965" cy="536254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9" y="1111072"/>
            <a:ext cx="9192192" cy="54056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44253"/>
            <a:ext cx="8217284" cy="54080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Terven felüli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987800"/>
            <a:ext cx="9813701" cy="55804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066348"/>
            <a:ext cx="8285998" cy="529000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970865"/>
            <a:ext cx="9427102" cy="559736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225497"/>
            <a:ext cx="8922151" cy="4853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Tárgyi eszközök kiadásai a költségvetési számvitelben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1047438"/>
            <a:ext cx="8950817" cy="549488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költségvetésben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6" y="1016607"/>
            <a:ext cx="8049296" cy="55105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Tárgyi eszközök kiadásai a költségvetési számvitelben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06" y="1044536"/>
            <a:ext cx="9306414" cy="53118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130747"/>
            <a:ext cx="8716407" cy="50511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mérlegben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2" y="989689"/>
            <a:ext cx="9034329" cy="536666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3" y="1043968"/>
            <a:ext cx="8688231" cy="53123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07425"/>
            <a:ext cx="7753081" cy="574973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Immaterilis</a:t>
            </a:r>
            <a:r>
              <a:rPr lang="hu-HU" dirty="0" smtClean="0"/>
              <a:t> javak, tárgyi eszközök mérlegértéke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1045629"/>
            <a:ext cx="9160670" cy="4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Koncesszióba adott eszközök mérlegértéke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48" y="1262130"/>
            <a:ext cx="10104127" cy="475230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0" ma:contentTypeDescription="Új dokumentum létrehozása." ma:contentTypeScope="" ma:versionID="6bd0bf6b4e451cb26d5b2139643a1c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14e64f57b3e2bdb4d77d7e310fdd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4362FA-44F6-4FA8-A3A8-6F512BC85D97}"/>
</file>

<file path=customXml/itemProps2.xml><?xml version="1.0" encoding="utf-8"?>
<ds:datastoreItem xmlns:ds="http://schemas.openxmlformats.org/officeDocument/2006/customXml" ds:itemID="{CED8CE7A-8EB2-4DA0-A129-8C9B626E23B0}"/>
</file>

<file path=customXml/itemProps3.xml><?xml version="1.0" encoding="utf-8"?>
<ds:datastoreItem xmlns:ds="http://schemas.openxmlformats.org/officeDocument/2006/customXml" ds:itemID="{D3BBF973-1280-4B82-BA98-7C2F3F20AA42}"/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555</Words>
  <Application>Microsoft Office PowerPoint</Application>
  <PresentationFormat>Szélesvásznú</PresentationFormat>
  <Paragraphs>151</Paragraphs>
  <Slides>65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Wingdings</vt:lpstr>
      <vt:lpstr>Office-téma</vt:lpstr>
      <vt:lpstr>PowerPoint bemutató</vt:lpstr>
      <vt:lpstr>Értelmező rendelkezések</vt:lpstr>
      <vt:lpstr>Vételár értelmezése</vt:lpstr>
      <vt:lpstr>Immateriális javak a költségvetésben</vt:lpstr>
      <vt:lpstr>Immateriális javak a mérlegben</vt:lpstr>
      <vt:lpstr>PowerPoint bemutató</vt:lpstr>
      <vt:lpstr>PowerPoint bemutató</vt:lpstr>
      <vt:lpstr>Immaterilis javak, tárgyi eszközök mérlegértéke</vt:lpstr>
      <vt:lpstr>Koncesszióba adott eszközök mérlegértéke</vt:lpstr>
      <vt:lpstr>Immateriális javak</vt:lpstr>
      <vt:lpstr>Vagyonértékű jog</vt:lpstr>
      <vt:lpstr>Szellemi termékek</vt:lpstr>
      <vt:lpstr>Értékhelyesbítés</vt:lpstr>
      <vt:lpstr>Bekerülési érték</vt:lpstr>
      <vt:lpstr>Tárgyi eszközök</vt:lpstr>
      <vt:lpstr>Vagyoni értékű jogok</vt:lpstr>
      <vt:lpstr>Gépek, berendezések, járművek</vt:lpstr>
      <vt:lpstr>Beruházások</vt:lpstr>
      <vt:lpstr>PowerPoint bemutató</vt:lpstr>
      <vt:lpstr>Tárgyi eszköz bekerülési értéke</vt:lpstr>
      <vt:lpstr>Tárgyi eszköz bekerülési értéke</vt:lpstr>
      <vt:lpstr>Tárgyi eszköz bekerülési értéke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Koncesszióba, vagyonkezelésbe adott eszközök</vt:lpstr>
      <vt:lpstr>Immateriális javak, tárgyi eszközök értékcsökkenése</vt:lpstr>
      <vt:lpstr>Terv szerinti Értékcsökkenés</vt:lpstr>
      <vt:lpstr>PowerPoint bemutató</vt:lpstr>
      <vt:lpstr>PowerPoint bemutató</vt:lpstr>
      <vt:lpstr>Terven felüli értékcsökkenés</vt:lpstr>
      <vt:lpstr>PowerPoint bemutató</vt:lpstr>
      <vt:lpstr>PowerPoint bemutató</vt:lpstr>
      <vt:lpstr>PowerPoint bemutató</vt:lpstr>
      <vt:lpstr>Tárgyi eszközök kiadásai a költségvetési számvitelben</vt:lpstr>
      <vt:lpstr>Tárgyi eszközök kiadásai a költségvetési számvitelben</vt:lpstr>
      <vt:lpstr>PowerPoint bemutató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92</cp:revision>
  <dcterms:created xsi:type="dcterms:W3CDTF">2020-03-12T12:44:42Z</dcterms:created>
  <dcterms:modified xsi:type="dcterms:W3CDTF">2020-08-09T14:42:31Z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