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</a:t>
            </a:r>
            <a:r>
              <a:rPr lang="hu-HU" sz="5000" dirty="0" smtClean="0">
                <a:solidFill>
                  <a:schemeClr val="bg1"/>
                </a:solidFill>
              </a:rPr>
              <a:t>13. </a:t>
            </a:r>
            <a:r>
              <a:rPr lang="hu-HU" sz="5000" dirty="0" smtClean="0">
                <a:solidFill>
                  <a:schemeClr val="bg1"/>
                </a:solidFill>
              </a:rPr>
              <a:t>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A költségvetési </a:t>
            </a:r>
            <a:r>
              <a:rPr lang="hu-HU" sz="3600" dirty="0" smtClean="0">
                <a:solidFill>
                  <a:schemeClr val="bg1"/>
                </a:solidFill>
              </a:rPr>
              <a:t>beszámoló elemzése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Országgyűlés 2020. augusztus végén fogadja el a 2019. évi Költségvetés teljesítéséről szóló ÁSZ ÉS MNB beszámolót!</a:t>
            </a:r>
          </a:p>
          <a:p>
            <a:r>
              <a:rPr lang="hu-HU" dirty="0" smtClean="0"/>
              <a:t>Az órán a 2019. évi költségvetési beszámoló részletes elemzésére kerül sor elmélet és gyakorlat órán egyaránt!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4871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30F966-8DAF-44A1-94D5-2381CFE0FFE5}"/>
</file>

<file path=customXml/itemProps2.xml><?xml version="1.0" encoding="utf-8"?>
<ds:datastoreItem xmlns:ds="http://schemas.openxmlformats.org/officeDocument/2006/customXml" ds:itemID="{A1048819-A8B8-41AE-B18E-7E1F4F36CA4D}"/>
</file>

<file path=customXml/itemProps3.xml><?xml version="1.0" encoding="utf-8"?>
<ds:datastoreItem xmlns:ds="http://schemas.openxmlformats.org/officeDocument/2006/customXml" ds:itemID="{1C7E89DB-9CE9-4F76-A082-792C5599F45F}"/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53</Words>
  <Application>Microsoft Office PowerPoint</Application>
  <PresentationFormat>Szélesvásznú</PresentationFormat>
  <Paragraphs>8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Office-téma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99</cp:revision>
  <dcterms:created xsi:type="dcterms:W3CDTF">2020-03-12T12:44:42Z</dcterms:created>
  <dcterms:modified xsi:type="dcterms:W3CDTF">2020-08-10T06:17:58Z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