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436" r:id="rId3"/>
    <p:sldId id="438" r:id="rId4"/>
    <p:sldId id="439" r:id="rId5"/>
    <p:sldId id="437" r:id="rId6"/>
    <p:sldId id="440" r:id="rId7"/>
    <p:sldId id="441" r:id="rId8"/>
    <p:sldId id="442" r:id="rId9"/>
    <p:sldId id="443" r:id="rId10"/>
    <p:sldId id="494" r:id="rId11"/>
    <p:sldId id="444" r:id="rId12"/>
    <p:sldId id="445" r:id="rId13"/>
    <p:sldId id="446" r:id="rId14"/>
    <p:sldId id="495" r:id="rId15"/>
    <p:sldId id="447" r:id="rId16"/>
    <p:sldId id="448" r:id="rId17"/>
    <p:sldId id="449" r:id="rId18"/>
    <p:sldId id="450" r:id="rId19"/>
    <p:sldId id="451" r:id="rId20"/>
    <p:sldId id="464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52" r:id="rId30"/>
    <p:sldId id="453" r:id="rId31"/>
    <p:sldId id="454" r:id="rId32"/>
    <p:sldId id="455" r:id="rId33"/>
    <p:sldId id="472" r:id="rId34"/>
    <p:sldId id="465" r:id="rId35"/>
    <p:sldId id="466" r:id="rId36"/>
    <p:sldId id="467" r:id="rId37"/>
    <p:sldId id="468" r:id="rId38"/>
    <p:sldId id="470" r:id="rId39"/>
    <p:sldId id="471" r:id="rId40"/>
    <p:sldId id="469" r:id="rId41"/>
    <p:sldId id="473" r:id="rId42"/>
    <p:sldId id="474" r:id="rId43"/>
    <p:sldId id="47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5" r:id="rId60"/>
    <p:sldId id="511" r:id="rId61"/>
    <p:sldId id="512" r:id="rId62"/>
    <p:sldId id="513" r:id="rId63"/>
    <p:sldId id="514" r:id="rId64"/>
    <p:sldId id="521" r:id="rId65"/>
    <p:sldId id="516" r:id="rId66"/>
    <p:sldId id="517" r:id="rId67"/>
    <p:sldId id="518" r:id="rId68"/>
    <p:sldId id="258" r:id="rId69"/>
    <p:sldId id="259" r:id="rId70"/>
    <p:sldId id="413" r:id="rId71"/>
    <p:sldId id="391" r:id="rId72"/>
    <p:sldId id="416" r:id="rId73"/>
    <p:sldId id="417" r:id="rId74"/>
    <p:sldId id="476" r:id="rId75"/>
    <p:sldId id="477" r:id="rId76"/>
    <p:sldId id="478" r:id="rId77"/>
    <p:sldId id="479" r:id="rId78"/>
    <p:sldId id="480" r:id="rId79"/>
    <p:sldId id="481" r:id="rId80"/>
    <p:sldId id="482" r:id="rId81"/>
    <p:sldId id="483" r:id="rId82"/>
    <p:sldId id="484" r:id="rId83"/>
    <p:sldId id="485" r:id="rId84"/>
    <p:sldId id="487" r:id="rId85"/>
    <p:sldId id="488" r:id="rId86"/>
    <p:sldId id="489" r:id="rId87"/>
    <p:sldId id="490" r:id="rId88"/>
    <p:sldId id="491" r:id="rId89"/>
    <p:sldId id="492" r:id="rId90"/>
    <p:sldId id="493" r:id="rId91"/>
    <p:sldId id="486" r:id="rId9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9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11.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könyvviteli zárlat és beszámoló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Beszámolási kötelezettség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594" y="1506828"/>
            <a:ext cx="9043912" cy="34263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20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Mérlegkészítés időpontja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992" y="1045628"/>
            <a:ext cx="5151549" cy="50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Mérlegkészítés időpontja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1229597"/>
            <a:ext cx="8035582" cy="47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3" y="1046140"/>
            <a:ext cx="8691771" cy="53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229" y="1738648"/>
            <a:ext cx="8095331" cy="36882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19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726" y="1944710"/>
            <a:ext cx="9802353" cy="26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662" y="1262130"/>
            <a:ext cx="8953921" cy="46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 részei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743" y="830996"/>
            <a:ext cx="7418231" cy="60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Beszámoló részei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982940"/>
            <a:ext cx="8184117" cy="53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834" y="930302"/>
            <a:ext cx="7675808" cy="58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76" y="1275008"/>
            <a:ext cx="10003436" cy="46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vagyonba tartozó eszközök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648" y="1648496"/>
            <a:ext cx="8526871" cy="32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vagyonba tartozó eszközök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213" y="1532586"/>
            <a:ext cx="7693582" cy="36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874201"/>
            <a:ext cx="7679684" cy="54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499" y="871886"/>
            <a:ext cx="7785598" cy="55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68" y="1152433"/>
            <a:ext cx="8131588" cy="41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102" y="1120463"/>
            <a:ext cx="7618604" cy="44365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Speciális szabályok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330" y="1146220"/>
            <a:ext cx="9136236" cy="48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Speciális szabályok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1" y="1022267"/>
            <a:ext cx="8538693" cy="52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862" y="981778"/>
            <a:ext cx="8741933" cy="5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36" y="1712890"/>
            <a:ext cx="8737533" cy="31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599" y="0"/>
            <a:ext cx="877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750" y="1262130"/>
            <a:ext cx="8224619" cy="39567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200" y="1249252"/>
            <a:ext cx="7560755" cy="45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974" y="296215"/>
            <a:ext cx="7194992" cy="60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830" y="114870"/>
            <a:ext cx="8078219" cy="57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269" y="888643"/>
            <a:ext cx="7770640" cy="45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955" y="981778"/>
            <a:ext cx="7936715" cy="45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Speciális elszámolások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5" y="918000"/>
            <a:ext cx="8542431" cy="54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975556"/>
            <a:ext cx="8130333" cy="52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530" y="218941"/>
            <a:ext cx="8591925" cy="59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130806"/>
            <a:ext cx="7609927" cy="42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Beszámolási kötelezettség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7" y="1017168"/>
            <a:ext cx="7984901" cy="52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962" y="114870"/>
            <a:ext cx="7052271" cy="60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952" y="114870"/>
            <a:ext cx="7292573" cy="60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754" y="1687132"/>
            <a:ext cx="8313802" cy="32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1" y="981547"/>
            <a:ext cx="7993945" cy="46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903" y="50074"/>
            <a:ext cx="7236832" cy="612688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343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72" y="1141518"/>
            <a:ext cx="10717678" cy="373448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433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155" y="0"/>
            <a:ext cx="8129412" cy="62333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283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833" y="1957589"/>
            <a:ext cx="9830989" cy="2599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955" y="114870"/>
            <a:ext cx="8354641" cy="58184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172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906" y="-152935"/>
            <a:ext cx="6246459" cy="687441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57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Beszámolási kötelezettség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233" y="1455313"/>
            <a:ext cx="10366748" cy="33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631" y="2666206"/>
            <a:ext cx="6267450" cy="20764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23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1033821"/>
            <a:ext cx="8295068" cy="494303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427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4" y="1129390"/>
            <a:ext cx="8648299" cy="485928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372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3" y="1188481"/>
            <a:ext cx="7942097" cy="516786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0841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99" y="1378039"/>
            <a:ext cx="9369689" cy="41598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439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38" y="1001095"/>
            <a:ext cx="7856113" cy="568930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952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66" y="967769"/>
            <a:ext cx="7482626" cy="53743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116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958" y="181571"/>
            <a:ext cx="7212169" cy="599539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032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682" y="900783"/>
            <a:ext cx="7572777" cy="56486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826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231819"/>
            <a:ext cx="8254600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Beszámolási kötelezettség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03" y="1297745"/>
            <a:ext cx="7269381" cy="43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4" y="1231900"/>
            <a:ext cx="7679879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058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24218"/>
            <a:ext cx="8121128" cy="52349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411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619" y="257577"/>
            <a:ext cx="8029668" cy="577095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8678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071" y="1072912"/>
            <a:ext cx="7778024" cy="498419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752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801" y="1231900"/>
            <a:ext cx="6457111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24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3" y="967798"/>
            <a:ext cx="7799018" cy="467020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0237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1098688"/>
            <a:ext cx="7443989" cy="536275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651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946131"/>
            <a:ext cx="7397646" cy="541021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274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</a:t>
            </a:r>
            <a:r>
              <a:rPr lang="hu-HU" sz="1200" dirty="0" smtClean="0"/>
              <a:t>törvény</a:t>
            </a:r>
          </a:p>
          <a:p>
            <a:pPr marL="0" indent="0">
              <a:buNone/>
            </a:pPr>
            <a:r>
              <a:rPr lang="hu-HU" sz="1200" dirty="0"/>
              <a:t>https://allamhaztartas.kormany.hu/eloadas-diak</a:t>
            </a: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68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</a:t>
            </a:r>
            <a:r>
              <a:rPr lang="hu-HU" sz="1200" dirty="0" smtClean="0"/>
              <a:t>törvény</a:t>
            </a:r>
          </a:p>
          <a:p>
            <a:pPr marL="0" indent="0">
              <a:buNone/>
              <a:defRPr/>
            </a:pPr>
            <a:r>
              <a:rPr lang="hu-HU" sz="1200"/>
              <a:t>https://allamhaztartas.kormany.hu/eloadas-diak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Beszámolási kötelezettség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6" y="973155"/>
            <a:ext cx="8315288" cy="54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74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79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Beszámolási kötelezettség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984683"/>
            <a:ext cx="8152327" cy="539944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Beszámolási kötelezettség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549" y="1171977"/>
            <a:ext cx="8428930" cy="46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7C40D7-0877-4D9E-878B-57DAF5F79B27}"/>
</file>

<file path=customXml/itemProps2.xml><?xml version="1.0" encoding="utf-8"?>
<ds:datastoreItem xmlns:ds="http://schemas.openxmlformats.org/officeDocument/2006/customXml" ds:itemID="{54E99970-FB84-4577-9EFB-058DC5F0F516}"/>
</file>

<file path=customXml/itemProps3.xml><?xml version="1.0" encoding="utf-8"?>
<ds:datastoreItem xmlns:ds="http://schemas.openxmlformats.org/officeDocument/2006/customXml" ds:itemID="{24CB28D9-F2A5-4D6A-838A-41389A6F2E47}"/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530</Words>
  <Application>Microsoft Office PowerPoint</Application>
  <PresentationFormat>Szélesvásznú</PresentationFormat>
  <Paragraphs>168</Paragraphs>
  <Slides>91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91</vt:i4>
      </vt:variant>
    </vt:vector>
  </HeadingPairs>
  <TitlesOfParts>
    <vt:vector size="96" baseType="lpstr">
      <vt:lpstr>Arial</vt:lpstr>
      <vt:lpstr>Calibri</vt:lpstr>
      <vt:lpstr>Calibri Light</vt:lpstr>
      <vt:lpstr>Wingdings</vt:lpstr>
      <vt:lpstr>Office-téma</vt:lpstr>
      <vt:lpstr>PowerPoint bemutató</vt:lpstr>
      <vt:lpstr>PowerPoint bemutató</vt:lpstr>
      <vt:lpstr>PowerPoint bemutató</vt:lpstr>
      <vt:lpstr>Beszámolási kötelezettség</vt:lpstr>
      <vt:lpstr>Beszámolási kötelezettség</vt:lpstr>
      <vt:lpstr>Beszámolási kötelezettség</vt:lpstr>
      <vt:lpstr>Beszámolási kötelezettség</vt:lpstr>
      <vt:lpstr>Beszámolási kötelezettség</vt:lpstr>
      <vt:lpstr>Beszámolási kötelezettség</vt:lpstr>
      <vt:lpstr>Beszámolási kötelezettség</vt:lpstr>
      <vt:lpstr>Mérlegkészítés időpontja</vt:lpstr>
      <vt:lpstr>Mérlegkészítés időpontja</vt:lpstr>
      <vt:lpstr>Beszámoló</vt:lpstr>
      <vt:lpstr>Beszámoló</vt:lpstr>
      <vt:lpstr>Beszámoló</vt:lpstr>
      <vt:lpstr>Beszámoló</vt:lpstr>
      <vt:lpstr>Beszámoló részei</vt:lpstr>
      <vt:lpstr>Beszámoló részei</vt:lpstr>
      <vt:lpstr>PowerPoint bemutató</vt:lpstr>
      <vt:lpstr>Nemzeti vagyonba tartozó eszközök</vt:lpstr>
      <vt:lpstr>Nemzeti vagyonba tartozó eszközök</vt:lpstr>
      <vt:lpstr>PowerPoint bemutató</vt:lpstr>
      <vt:lpstr>PowerPoint bemutató</vt:lpstr>
      <vt:lpstr>PowerPoint bemutató</vt:lpstr>
      <vt:lpstr>PowerPoint bemutató</vt:lpstr>
      <vt:lpstr>Speciális szabályok</vt:lpstr>
      <vt:lpstr>Speciális szabályok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Speciális elszámolások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100</cp:revision>
  <dcterms:created xsi:type="dcterms:W3CDTF">2020-03-12T12:44:42Z</dcterms:created>
  <dcterms:modified xsi:type="dcterms:W3CDTF">2020-08-10T04:50:07Z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