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258" r:id="rId29"/>
    <p:sldId id="259" r:id="rId30"/>
    <p:sldId id="413" r:id="rId31"/>
    <p:sldId id="391" r:id="rId32"/>
    <p:sldId id="416" r:id="rId33"/>
    <p:sldId id="417" r:id="rId34"/>
    <p:sldId id="476" r:id="rId35"/>
    <p:sldId id="477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7" r:id="rId45"/>
    <p:sldId id="488" r:id="rId46"/>
    <p:sldId id="489" r:id="rId47"/>
    <p:sldId id="490" r:id="rId48"/>
    <p:sldId id="491" r:id="rId49"/>
    <p:sldId id="492" r:id="rId50"/>
    <p:sldId id="493" r:id="rId51"/>
    <p:sldId id="486" r:id="rId5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11. 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könyvviteli zárlat és beszámoló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251" y="1326523"/>
            <a:ext cx="8843031" cy="44045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13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377" y="962296"/>
            <a:ext cx="7753081" cy="53973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66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892" y="1442434"/>
            <a:ext cx="8391062" cy="445609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80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410" y="1223493"/>
            <a:ext cx="8822305" cy="468790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98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28" y="1155816"/>
            <a:ext cx="8728182" cy="49230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339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654" y="1107583"/>
            <a:ext cx="8737766" cy="50742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14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527" y="1107046"/>
            <a:ext cx="8637390" cy="52493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77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772" y="1133341"/>
            <a:ext cx="8664857" cy="484245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936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468" y="1039640"/>
            <a:ext cx="8090190" cy="531671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80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561" y="1014530"/>
            <a:ext cx="7559897" cy="542885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433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569" y="2309019"/>
            <a:ext cx="6505575" cy="27908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83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3" y="1016888"/>
            <a:ext cx="7953678" cy="53394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5102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728662"/>
            <a:ext cx="73533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2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46" y="971924"/>
            <a:ext cx="7650050" cy="550490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84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349" y="984702"/>
            <a:ext cx="7271458" cy="546761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866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651" y="1037117"/>
            <a:ext cx="7714445" cy="53284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92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847725"/>
            <a:ext cx="72199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3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2" y="960748"/>
            <a:ext cx="8351530" cy="576072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812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95362"/>
            <a:ext cx="7949854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4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</a:p>
          <a:p>
            <a:pPr marL="0" indent="0">
              <a:buNone/>
            </a:pPr>
            <a:r>
              <a:rPr lang="hu-HU" sz="1200" dirty="0"/>
              <a:t>https://allamhaztartas.kormany.hu/eloadas-diak</a:t>
            </a: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</a:p>
          <a:p>
            <a:pPr marL="0" indent="0">
              <a:buNone/>
              <a:defRPr/>
            </a:pPr>
            <a:r>
              <a:rPr lang="hu-HU" sz="1200" dirty="0"/>
              <a:t>https://allamhaztartas.kormany.hu/eloadas-diak</a:t>
            </a:r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Intézmények </a:t>
            </a:r>
            <a:r>
              <a:rPr lang="hu-HU" dirty="0" err="1" smtClean="0"/>
              <a:t>nettósítási</a:t>
            </a:r>
            <a:r>
              <a:rPr lang="hu-HU" dirty="0" smtClean="0"/>
              <a:t> különbözete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643" y="1231900"/>
            <a:ext cx="6975426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45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0" y="1166286"/>
            <a:ext cx="8283917" cy="52860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456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Feladat megoldása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177" y="1231900"/>
            <a:ext cx="6624359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54141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03" y="1138237"/>
            <a:ext cx="7961397" cy="50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6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228" y="1033847"/>
            <a:ext cx="7416861" cy="549574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40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33" y="1028291"/>
            <a:ext cx="7598535" cy="554303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415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0825" y="981778"/>
            <a:ext cx="8768453" cy="537457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38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10B733-3320-4DF8-B4C6-C3E6D8055308}"/>
</file>

<file path=customXml/itemProps2.xml><?xml version="1.0" encoding="utf-8"?>
<ds:datastoreItem xmlns:ds="http://schemas.openxmlformats.org/officeDocument/2006/customXml" ds:itemID="{F9991397-C1B8-42AD-BF35-797F03A0F6D6}"/>
</file>

<file path=customXml/itemProps3.xml><?xml version="1.0" encoding="utf-8"?>
<ds:datastoreItem xmlns:ds="http://schemas.openxmlformats.org/officeDocument/2006/customXml" ds:itemID="{4CA7CF77-575C-431A-B9A5-49A85548B45A}"/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460</Words>
  <Application>Microsoft Office PowerPoint</Application>
  <PresentationFormat>Szélesvásznú</PresentationFormat>
  <Paragraphs>111</Paragraphs>
  <Slides>51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Office-téma</vt:lpstr>
      <vt:lpstr>PowerPoint bemutató</vt:lpstr>
      <vt:lpstr>PowerPoint bemutató</vt:lpstr>
      <vt:lpstr>Intézmények nettósítási különbözete</vt:lpstr>
      <vt:lpstr>1. feladat</vt:lpstr>
      <vt:lpstr>1. Feladat megoldása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104</cp:revision>
  <dcterms:created xsi:type="dcterms:W3CDTF">2020-03-12T12:44:42Z</dcterms:created>
  <dcterms:modified xsi:type="dcterms:W3CDTF">2020-08-10T07:27:58Z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